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92" r:id="rId2"/>
    <p:sldId id="4886" r:id="rId3"/>
    <p:sldId id="3394" r:id="rId4"/>
    <p:sldId id="5000" r:id="rId5"/>
    <p:sldId id="5001" r:id="rId6"/>
    <p:sldId id="5002" r:id="rId7"/>
    <p:sldId id="5003" r:id="rId8"/>
    <p:sldId id="5004" r:id="rId9"/>
    <p:sldId id="5005" r:id="rId10"/>
    <p:sldId id="5006" r:id="rId11"/>
    <p:sldId id="5007" r:id="rId12"/>
    <p:sldId id="5008" r:id="rId13"/>
    <p:sldId id="5009" r:id="rId14"/>
    <p:sldId id="5010" r:id="rId15"/>
    <p:sldId id="5011" r:id="rId16"/>
    <p:sldId id="5012" r:id="rId17"/>
    <p:sldId id="5013" r:id="rId18"/>
    <p:sldId id="5014" r:id="rId19"/>
    <p:sldId id="5015" r:id="rId20"/>
    <p:sldId id="5016" r:id="rId21"/>
  </p:sldIdLst>
  <p:sldSz cx="12192000" cy="6858000"/>
  <p:notesSz cx="9866313" cy="673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3278BA"/>
    <a:srgbClr val="ED7D31"/>
    <a:srgbClr val="0070C0"/>
    <a:srgbClr val="FFFFFF"/>
    <a:srgbClr val="EB1E42"/>
    <a:srgbClr val="16A085"/>
    <a:srgbClr val="00B0F0"/>
    <a:srgbClr val="00B050"/>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93" autoAdjust="0"/>
    <p:restoredTop sz="78074" autoAdjust="0"/>
  </p:normalViewPr>
  <p:slideViewPr>
    <p:cSldViewPr snapToGrid="0">
      <p:cViewPr varScale="1">
        <p:scale>
          <a:sx n="71" d="100"/>
          <a:sy n="71" d="100"/>
        </p:scale>
        <p:origin x="1140" y="96"/>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5103" cy="33806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88959" y="0"/>
            <a:ext cx="4275103" cy="338062"/>
          </a:xfrm>
          <a:prstGeom prst="rect">
            <a:avLst/>
          </a:prstGeom>
        </p:spPr>
        <p:txBody>
          <a:bodyPr vert="horz" lIns="91440" tIns="45720" rIns="91440" bIns="45720" rtlCol="0"/>
          <a:lstStyle>
            <a:lvl1pPr algn="r">
              <a:defRPr sz="1200"/>
            </a:lvl1pPr>
          </a:lstStyle>
          <a:p>
            <a:fld id="{D6BF143A-BACA-4B9D-AE7C-29ACC0D9B66F}" type="datetimeFigureOut">
              <a:rPr lang="en-US" smtClean="0"/>
              <a:t>14/08/2023</a:t>
            </a:fld>
            <a:endParaRPr lang="en-US"/>
          </a:p>
        </p:txBody>
      </p:sp>
      <p:sp>
        <p:nvSpPr>
          <p:cNvPr id="4" name="Footer Placeholder 3"/>
          <p:cNvSpPr>
            <a:spLocks noGrp="1"/>
          </p:cNvSpPr>
          <p:nvPr>
            <p:ph type="ftr" sz="quarter" idx="2"/>
          </p:nvPr>
        </p:nvSpPr>
        <p:spPr>
          <a:xfrm>
            <a:off x="1" y="6397701"/>
            <a:ext cx="4275103" cy="3380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88959" y="6397701"/>
            <a:ext cx="4275103" cy="338062"/>
          </a:xfrm>
          <a:prstGeom prst="rect">
            <a:avLst/>
          </a:prstGeom>
        </p:spPr>
        <p:txBody>
          <a:bodyPr vert="horz" lIns="91440" tIns="45720" rIns="91440" bIns="45720" rtlCol="0" anchor="b"/>
          <a:lstStyle>
            <a:lvl1pPr algn="r">
              <a:defRPr sz="1200"/>
            </a:lvl1pPr>
          </a:lstStyle>
          <a:p>
            <a:fld id="{29E4717E-B39C-4B68-A3D3-DA610950E1D9}" type="slidenum">
              <a:rPr lang="en-US" smtClean="0"/>
              <a:t>‹#›</a:t>
            </a:fld>
            <a:endParaRPr lang="en-US"/>
          </a:p>
        </p:txBody>
      </p:sp>
    </p:spTree>
    <p:extLst>
      <p:ext uri="{BB962C8B-B14F-4D97-AF65-F5344CB8AC3E}">
        <p14:creationId xmlns:p14="http://schemas.microsoft.com/office/powerpoint/2010/main" val="2810733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3" y="2"/>
            <a:ext cx="4275401" cy="337958"/>
          </a:xfrm>
          <a:prstGeom prst="rect">
            <a:avLst/>
          </a:prstGeom>
        </p:spPr>
        <p:txBody>
          <a:bodyPr vert="horz" lIns="92492" tIns="46246" rIns="92492" bIns="46246" rtlCol="0"/>
          <a:lstStyle>
            <a:lvl1pPr algn="l">
              <a:defRPr sz="1200"/>
            </a:lvl1pPr>
          </a:lstStyle>
          <a:p>
            <a:endParaRPr lang="en-US"/>
          </a:p>
        </p:txBody>
      </p:sp>
      <p:sp>
        <p:nvSpPr>
          <p:cNvPr id="3" name="Chỗ dành sẵn cho Ngày tháng 2"/>
          <p:cNvSpPr>
            <a:spLocks noGrp="1"/>
          </p:cNvSpPr>
          <p:nvPr>
            <p:ph type="dt" idx="1"/>
          </p:nvPr>
        </p:nvSpPr>
        <p:spPr>
          <a:xfrm>
            <a:off x="5588631" y="2"/>
            <a:ext cx="4275401" cy="337958"/>
          </a:xfrm>
          <a:prstGeom prst="rect">
            <a:avLst/>
          </a:prstGeom>
        </p:spPr>
        <p:txBody>
          <a:bodyPr vert="horz" lIns="92492" tIns="46246" rIns="92492" bIns="46246" rtlCol="0"/>
          <a:lstStyle>
            <a:lvl1pPr algn="r">
              <a:defRPr sz="1200"/>
            </a:lvl1pPr>
          </a:lstStyle>
          <a:p>
            <a:fld id="{B48C1C01-2D40-4C79-9AF7-B6287D38D602}" type="datetimeFigureOut">
              <a:rPr lang="en-US" smtClean="0"/>
              <a:t>14/08/2023</a:t>
            </a:fld>
            <a:endParaRPr lang="en-US"/>
          </a:p>
        </p:txBody>
      </p:sp>
      <p:sp>
        <p:nvSpPr>
          <p:cNvPr id="4" name="Chỗ dành sẵn cho Hình ảnh của Bản chiếu 3"/>
          <p:cNvSpPr>
            <a:spLocks noGrp="1" noRot="1" noChangeAspect="1"/>
          </p:cNvSpPr>
          <p:nvPr>
            <p:ph type="sldImg" idx="2"/>
          </p:nvPr>
        </p:nvSpPr>
        <p:spPr>
          <a:xfrm>
            <a:off x="2911475" y="841375"/>
            <a:ext cx="4043363" cy="2274888"/>
          </a:xfrm>
          <a:prstGeom prst="rect">
            <a:avLst/>
          </a:prstGeom>
          <a:noFill/>
          <a:ln w="12700">
            <a:solidFill>
              <a:prstClr val="black"/>
            </a:solidFill>
          </a:ln>
        </p:spPr>
        <p:txBody>
          <a:bodyPr vert="horz" lIns="92492" tIns="46246" rIns="92492" bIns="46246" rtlCol="0" anchor="ctr"/>
          <a:lstStyle/>
          <a:p>
            <a:endParaRPr lang="en-US"/>
          </a:p>
        </p:txBody>
      </p:sp>
      <p:sp>
        <p:nvSpPr>
          <p:cNvPr id="5" name="Chỗ dành sẵn cho Ghi chú 4"/>
          <p:cNvSpPr>
            <a:spLocks noGrp="1"/>
          </p:cNvSpPr>
          <p:nvPr>
            <p:ph type="body" sz="quarter" idx="3"/>
          </p:nvPr>
        </p:nvSpPr>
        <p:spPr>
          <a:xfrm>
            <a:off x="986632" y="3241588"/>
            <a:ext cx="7893050" cy="2652208"/>
          </a:xfrm>
          <a:prstGeom prst="rect">
            <a:avLst/>
          </a:prstGeom>
        </p:spPr>
        <p:txBody>
          <a:bodyPr vert="horz" lIns="92492" tIns="46246" rIns="92492" bIns="46246"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3" y="6397807"/>
            <a:ext cx="4275401" cy="337957"/>
          </a:xfrm>
          <a:prstGeom prst="rect">
            <a:avLst/>
          </a:prstGeom>
        </p:spPr>
        <p:txBody>
          <a:bodyPr vert="horz" lIns="92492" tIns="46246" rIns="92492" bIns="46246"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5588631" y="6397807"/>
            <a:ext cx="4275401" cy="337957"/>
          </a:xfrm>
          <a:prstGeom prst="rect">
            <a:avLst/>
          </a:prstGeom>
        </p:spPr>
        <p:txBody>
          <a:bodyPr vert="horz" lIns="92492" tIns="46246" rIns="92492" bIns="46246" rtlCol="0" anchor="b"/>
          <a:lstStyle>
            <a:lvl1pPr algn="r">
              <a:defRPr sz="1200"/>
            </a:lvl1pPr>
          </a:lstStyle>
          <a:p>
            <a:fld id="{46D42132-374B-42CD-9DFE-6E7DAA3DA486}" type="slidenum">
              <a:rPr lang="en-US" smtClean="0"/>
              <a:t>‹#›</a:t>
            </a:fld>
            <a:endParaRPr lang="en-US"/>
          </a:p>
        </p:txBody>
      </p:sp>
    </p:spTree>
    <p:extLst>
      <p:ext uri="{BB962C8B-B14F-4D97-AF65-F5344CB8AC3E}">
        <p14:creationId xmlns:p14="http://schemas.microsoft.com/office/powerpoint/2010/main" val="1246295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2</a:t>
            </a:fld>
            <a:endParaRPr lang="en-US"/>
          </a:p>
        </p:txBody>
      </p:sp>
    </p:spTree>
    <p:extLst>
      <p:ext uri="{BB962C8B-B14F-4D97-AF65-F5344CB8AC3E}">
        <p14:creationId xmlns:p14="http://schemas.microsoft.com/office/powerpoint/2010/main" val="3208367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11</a:t>
            </a:fld>
            <a:endParaRPr lang="en-US"/>
          </a:p>
        </p:txBody>
      </p:sp>
    </p:spTree>
    <p:extLst>
      <p:ext uri="{BB962C8B-B14F-4D97-AF65-F5344CB8AC3E}">
        <p14:creationId xmlns:p14="http://schemas.microsoft.com/office/powerpoint/2010/main" val="1973941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12</a:t>
            </a:fld>
            <a:endParaRPr lang="en-US"/>
          </a:p>
        </p:txBody>
      </p:sp>
    </p:spTree>
    <p:extLst>
      <p:ext uri="{BB962C8B-B14F-4D97-AF65-F5344CB8AC3E}">
        <p14:creationId xmlns:p14="http://schemas.microsoft.com/office/powerpoint/2010/main" val="3171825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13</a:t>
            </a:fld>
            <a:endParaRPr lang="en-US"/>
          </a:p>
        </p:txBody>
      </p:sp>
    </p:spTree>
    <p:extLst>
      <p:ext uri="{BB962C8B-B14F-4D97-AF65-F5344CB8AC3E}">
        <p14:creationId xmlns:p14="http://schemas.microsoft.com/office/powerpoint/2010/main" val="3941170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14</a:t>
            </a:fld>
            <a:endParaRPr lang="en-US"/>
          </a:p>
        </p:txBody>
      </p:sp>
    </p:spTree>
    <p:extLst>
      <p:ext uri="{BB962C8B-B14F-4D97-AF65-F5344CB8AC3E}">
        <p14:creationId xmlns:p14="http://schemas.microsoft.com/office/powerpoint/2010/main" val="4004971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15</a:t>
            </a:fld>
            <a:endParaRPr lang="en-US"/>
          </a:p>
        </p:txBody>
      </p:sp>
    </p:spTree>
    <p:extLst>
      <p:ext uri="{BB962C8B-B14F-4D97-AF65-F5344CB8AC3E}">
        <p14:creationId xmlns:p14="http://schemas.microsoft.com/office/powerpoint/2010/main" val="1984810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16</a:t>
            </a:fld>
            <a:endParaRPr lang="en-US"/>
          </a:p>
        </p:txBody>
      </p:sp>
    </p:spTree>
    <p:extLst>
      <p:ext uri="{BB962C8B-B14F-4D97-AF65-F5344CB8AC3E}">
        <p14:creationId xmlns:p14="http://schemas.microsoft.com/office/powerpoint/2010/main" val="2483086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17</a:t>
            </a:fld>
            <a:endParaRPr lang="en-US"/>
          </a:p>
        </p:txBody>
      </p:sp>
    </p:spTree>
    <p:extLst>
      <p:ext uri="{BB962C8B-B14F-4D97-AF65-F5344CB8AC3E}">
        <p14:creationId xmlns:p14="http://schemas.microsoft.com/office/powerpoint/2010/main" val="3638119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18</a:t>
            </a:fld>
            <a:endParaRPr lang="en-US"/>
          </a:p>
        </p:txBody>
      </p:sp>
    </p:spTree>
    <p:extLst>
      <p:ext uri="{BB962C8B-B14F-4D97-AF65-F5344CB8AC3E}">
        <p14:creationId xmlns:p14="http://schemas.microsoft.com/office/powerpoint/2010/main" val="3235828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Chúng</a:t>
            </a:r>
            <a:r>
              <a:rPr lang="en-US" altLang="zh-CN" dirty="0"/>
              <a:t> ta </a:t>
            </a:r>
            <a:r>
              <a:rPr lang="en-US" altLang="zh-CN" dirty="0" err="1"/>
              <a:t>cùng</a:t>
            </a:r>
            <a:r>
              <a:rPr lang="en-US" altLang="zh-CN" dirty="0"/>
              <a:t> </a:t>
            </a:r>
            <a:r>
              <a:rPr lang="en-US" altLang="zh-CN" dirty="0" err="1"/>
              <a:t>đi</a:t>
            </a:r>
            <a:r>
              <a:rPr lang="en-US" altLang="zh-CN" dirty="0"/>
              <a:t> </a:t>
            </a:r>
            <a:r>
              <a:rPr lang="en-US" altLang="zh-CN" dirty="0" err="1"/>
              <a:t>vào</a:t>
            </a:r>
            <a:r>
              <a:rPr lang="en-US" altLang="zh-CN" dirty="0"/>
              <a:t> </a:t>
            </a:r>
            <a:r>
              <a:rPr lang="en-US" altLang="zh-CN" dirty="0" err="1"/>
              <a:t>phần</a:t>
            </a:r>
            <a:r>
              <a:rPr lang="en-US" altLang="zh-CN" dirty="0"/>
              <a:t> </a:t>
            </a:r>
            <a:r>
              <a:rPr lang="en-US" altLang="zh-CN" dirty="0" err="1"/>
              <a:t>thứ</a:t>
            </a:r>
            <a:r>
              <a:rPr lang="en-US" altLang="zh-CN" dirty="0"/>
              <a:t> </a:t>
            </a:r>
            <a:r>
              <a:rPr lang="en-US" altLang="zh-CN" dirty="0" err="1"/>
              <a:t>nhất</a:t>
            </a:r>
            <a:r>
              <a:rPr lang="en-US" altLang="zh-CN" dirty="0"/>
              <a:t>, </a:t>
            </a:r>
            <a:r>
              <a:rPr lang="en-US" altLang="zh-CN" dirty="0" err="1"/>
              <a:t>giới</a:t>
            </a:r>
            <a:r>
              <a:rPr lang="en-US" altLang="zh-CN" dirty="0"/>
              <a:t> </a:t>
            </a:r>
            <a:r>
              <a:rPr lang="en-US" altLang="zh-CN" dirty="0" err="1"/>
              <a:t>thiệu</a:t>
            </a:r>
            <a:r>
              <a:rPr lang="en-US" altLang="zh-CN" dirty="0"/>
              <a:t> </a:t>
            </a:r>
            <a:r>
              <a:rPr lang="en-US" altLang="zh-CN" dirty="0" err="1"/>
              <a:t>tổng</a:t>
            </a:r>
            <a:r>
              <a:rPr lang="en-US" altLang="zh-CN" dirty="0"/>
              <a:t> </a:t>
            </a:r>
            <a:r>
              <a:rPr lang="en-US" altLang="zh-CN" dirty="0" err="1"/>
              <a:t>quan</a:t>
            </a:r>
            <a:r>
              <a:rPr lang="en-US" altLang="zh-CN" dirty="0"/>
              <a:t> </a:t>
            </a:r>
            <a:r>
              <a:rPr lang="en-US" altLang="zh-CN" dirty="0" err="1"/>
              <a:t>về</a:t>
            </a:r>
            <a:r>
              <a:rPr lang="en-US" altLang="zh-CN" dirty="0"/>
              <a:t> </a:t>
            </a:r>
            <a:r>
              <a:rPr lang="en-US" altLang="zh-CN" dirty="0" err="1"/>
              <a:t>hệ</a:t>
            </a:r>
            <a:r>
              <a:rPr lang="en-US" altLang="zh-CN" dirty="0"/>
              <a:t> </a:t>
            </a:r>
            <a:r>
              <a:rPr lang="en-US" altLang="zh-CN" dirty="0" err="1"/>
              <a:t>thống</a:t>
            </a:r>
            <a:endParaRPr lang="zh-CN" altLang="en-US" dirty="0"/>
          </a:p>
        </p:txBody>
      </p:sp>
      <p:sp>
        <p:nvSpPr>
          <p:cNvPr id="4" name="灯片编号占位符 3"/>
          <p:cNvSpPr>
            <a:spLocks noGrp="1"/>
          </p:cNvSpPr>
          <p:nvPr>
            <p:ph type="sldNum" sz="quarter" idx="10"/>
          </p:nvPr>
        </p:nvSpPr>
        <p:spPr/>
        <p:txBody>
          <a:bodyPr/>
          <a:lstStyle/>
          <a:p>
            <a:fld id="{A5245B15-AB99-4691-9BBB-97E595C8F559}" type="slidenum">
              <a:rPr lang="zh-CN" altLang="en-US" smtClean="0"/>
              <a:t>19</a:t>
            </a:fld>
            <a:endParaRPr lang="zh-CN" altLang="en-US"/>
          </a:p>
        </p:txBody>
      </p:sp>
    </p:spTree>
    <p:extLst>
      <p:ext uri="{BB962C8B-B14F-4D97-AF65-F5344CB8AC3E}">
        <p14:creationId xmlns:p14="http://schemas.microsoft.com/office/powerpoint/2010/main" val="684397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20</a:t>
            </a:fld>
            <a:endParaRPr lang="en-US"/>
          </a:p>
        </p:txBody>
      </p:sp>
    </p:spTree>
    <p:extLst>
      <p:ext uri="{BB962C8B-B14F-4D97-AF65-F5344CB8AC3E}">
        <p14:creationId xmlns:p14="http://schemas.microsoft.com/office/powerpoint/2010/main" val="1398491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Chúng</a:t>
            </a:r>
            <a:r>
              <a:rPr lang="en-US" altLang="zh-CN" dirty="0"/>
              <a:t> ta </a:t>
            </a:r>
            <a:r>
              <a:rPr lang="en-US" altLang="zh-CN" dirty="0" err="1"/>
              <a:t>cùng</a:t>
            </a:r>
            <a:r>
              <a:rPr lang="en-US" altLang="zh-CN" dirty="0"/>
              <a:t> </a:t>
            </a:r>
            <a:r>
              <a:rPr lang="en-US" altLang="zh-CN" dirty="0" err="1"/>
              <a:t>đi</a:t>
            </a:r>
            <a:r>
              <a:rPr lang="en-US" altLang="zh-CN" dirty="0"/>
              <a:t> </a:t>
            </a:r>
            <a:r>
              <a:rPr lang="en-US" altLang="zh-CN" dirty="0" err="1"/>
              <a:t>vào</a:t>
            </a:r>
            <a:r>
              <a:rPr lang="en-US" altLang="zh-CN" dirty="0"/>
              <a:t> </a:t>
            </a:r>
            <a:r>
              <a:rPr lang="en-US" altLang="zh-CN" dirty="0" err="1"/>
              <a:t>phần</a:t>
            </a:r>
            <a:r>
              <a:rPr lang="en-US" altLang="zh-CN" dirty="0"/>
              <a:t> </a:t>
            </a:r>
            <a:r>
              <a:rPr lang="en-US" altLang="zh-CN" dirty="0" err="1"/>
              <a:t>thứ</a:t>
            </a:r>
            <a:r>
              <a:rPr lang="en-US" altLang="zh-CN" dirty="0"/>
              <a:t> </a:t>
            </a:r>
            <a:r>
              <a:rPr lang="en-US" altLang="zh-CN" dirty="0" err="1"/>
              <a:t>nhất</a:t>
            </a:r>
            <a:r>
              <a:rPr lang="en-US" altLang="zh-CN" dirty="0"/>
              <a:t>, </a:t>
            </a:r>
            <a:r>
              <a:rPr lang="en-US" altLang="zh-CN" dirty="0" err="1"/>
              <a:t>giới</a:t>
            </a:r>
            <a:r>
              <a:rPr lang="en-US" altLang="zh-CN" dirty="0"/>
              <a:t> </a:t>
            </a:r>
            <a:r>
              <a:rPr lang="en-US" altLang="zh-CN" dirty="0" err="1"/>
              <a:t>thiệu</a:t>
            </a:r>
            <a:r>
              <a:rPr lang="en-US" altLang="zh-CN" dirty="0"/>
              <a:t> </a:t>
            </a:r>
            <a:r>
              <a:rPr lang="en-US" altLang="zh-CN" dirty="0" err="1"/>
              <a:t>tổng</a:t>
            </a:r>
            <a:r>
              <a:rPr lang="en-US" altLang="zh-CN" dirty="0"/>
              <a:t> </a:t>
            </a:r>
            <a:r>
              <a:rPr lang="en-US" altLang="zh-CN" dirty="0" err="1"/>
              <a:t>quan</a:t>
            </a:r>
            <a:r>
              <a:rPr lang="en-US" altLang="zh-CN" dirty="0"/>
              <a:t> </a:t>
            </a:r>
            <a:r>
              <a:rPr lang="en-US" altLang="zh-CN" dirty="0" err="1"/>
              <a:t>về</a:t>
            </a:r>
            <a:r>
              <a:rPr lang="en-US" altLang="zh-CN" dirty="0"/>
              <a:t> </a:t>
            </a:r>
            <a:r>
              <a:rPr lang="en-US" altLang="zh-CN" dirty="0" err="1"/>
              <a:t>hệ</a:t>
            </a:r>
            <a:r>
              <a:rPr lang="en-US" altLang="zh-CN" dirty="0"/>
              <a:t> </a:t>
            </a:r>
            <a:r>
              <a:rPr lang="en-US" altLang="zh-CN" dirty="0" err="1"/>
              <a:t>thống</a:t>
            </a:r>
            <a:endParaRPr lang="zh-CN" altLang="en-US" dirty="0"/>
          </a:p>
        </p:txBody>
      </p:sp>
      <p:sp>
        <p:nvSpPr>
          <p:cNvPr id="4" name="灯片编号占位符 3"/>
          <p:cNvSpPr>
            <a:spLocks noGrp="1"/>
          </p:cNvSpPr>
          <p:nvPr>
            <p:ph type="sldNum" sz="quarter" idx="10"/>
          </p:nvPr>
        </p:nvSpPr>
        <p:spPr/>
        <p:txBody>
          <a:bodyPr/>
          <a:lstStyle/>
          <a:p>
            <a:fld id="{A5245B15-AB99-4691-9BBB-97E595C8F559}" type="slidenum">
              <a:rPr lang="zh-CN" altLang="en-US" smtClean="0"/>
              <a:t>3</a:t>
            </a:fld>
            <a:endParaRPr lang="zh-CN" altLang="en-US"/>
          </a:p>
        </p:txBody>
      </p:sp>
    </p:spTree>
    <p:extLst>
      <p:ext uri="{BB962C8B-B14F-4D97-AF65-F5344CB8AC3E}">
        <p14:creationId xmlns:p14="http://schemas.microsoft.com/office/powerpoint/2010/main" val="1930389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4</a:t>
            </a:fld>
            <a:endParaRPr lang="en-US"/>
          </a:p>
        </p:txBody>
      </p:sp>
    </p:spTree>
    <p:extLst>
      <p:ext uri="{BB962C8B-B14F-4D97-AF65-F5344CB8AC3E}">
        <p14:creationId xmlns:p14="http://schemas.microsoft.com/office/powerpoint/2010/main" val="2075668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5</a:t>
            </a:fld>
            <a:endParaRPr lang="en-US"/>
          </a:p>
        </p:txBody>
      </p:sp>
    </p:spTree>
    <p:extLst>
      <p:ext uri="{BB962C8B-B14F-4D97-AF65-F5344CB8AC3E}">
        <p14:creationId xmlns:p14="http://schemas.microsoft.com/office/powerpoint/2010/main" val="720438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6</a:t>
            </a:fld>
            <a:endParaRPr lang="en-US"/>
          </a:p>
        </p:txBody>
      </p:sp>
    </p:spTree>
    <p:extLst>
      <p:ext uri="{BB962C8B-B14F-4D97-AF65-F5344CB8AC3E}">
        <p14:creationId xmlns:p14="http://schemas.microsoft.com/office/powerpoint/2010/main" val="3001617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7</a:t>
            </a:fld>
            <a:endParaRPr lang="en-US"/>
          </a:p>
        </p:txBody>
      </p:sp>
    </p:spTree>
    <p:extLst>
      <p:ext uri="{BB962C8B-B14F-4D97-AF65-F5344CB8AC3E}">
        <p14:creationId xmlns:p14="http://schemas.microsoft.com/office/powerpoint/2010/main" val="1227602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8</a:t>
            </a:fld>
            <a:endParaRPr lang="en-US"/>
          </a:p>
        </p:txBody>
      </p:sp>
    </p:spTree>
    <p:extLst>
      <p:ext uri="{BB962C8B-B14F-4D97-AF65-F5344CB8AC3E}">
        <p14:creationId xmlns:p14="http://schemas.microsoft.com/office/powerpoint/2010/main" val="1600151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Chúng</a:t>
            </a:r>
            <a:r>
              <a:rPr lang="en-US" altLang="zh-CN" dirty="0"/>
              <a:t> ta </a:t>
            </a:r>
            <a:r>
              <a:rPr lang="en-US" altLang="zh-CN" dirty="0" err="1"/>
              <a:t>cùng</a:t>
            </a:r>
            <a:r>
              <a:rPr lang="en-US" altLang="zh-CN" dirty="0"/>
              <a:t> </a:t>
            </a:r>
            <a:r>
              <a:rPr lang="en-US" altLang="zh-CN" dirty="0" err="1"/>
              <a:t>đi</a:t>
            </a:r>
            <a:r>
              <a:rPr lang="en-US" altLang="zh-CN" dirty="0"/>
              <a:t> </a:t>
            </a:r>
            <a:r>
              <a:rPr lang="en-US" altLang="zh-CN" dirty="0" err="1"/>
              <a:t>vào</a:t>
            </a:r>
            <a:r>
              <a:rPr lang="en-US" altLang="zh-CN" dirty="0"/>
              <a:t> </a:t>
            </a:r>
            <a:r>
              <a:rPr lang="en-US" altLang="zh-CN" dirty="0" err="1"/>
              <a:t>phần</a:t>
            </a:r>
            <a:r>
              <a:rPr lang="en-US" altLang="zh-CN" dirty="0"/>
              <a:t> </a:t>
            </a:r>
            <a:r>
              <a:rPr lang="en-US" altLang="zh-CN" dirty="0" err="1"/>
              <a:t>thứ</a:t>
            </a:r>
            <a:r>
              <a:rPr lang="en-US" altLang="zh-CN" dirty="0"/>
              <a:t> </a:t>
            </a:r>
            <a:r>
              <a:rPr lang="en-US" altLang="zh-CN" dirty="0" err="1"/>
              <a:t>nhất</a:t>
            </a:r>
            <a:r>
              <a:rPr lang="en-US" altLang="zh-CN" dirty="0"/>
              <a:t>, </a:t>
            </a:r>
            <a:r>
              <a:rPr lang="en-US" altLang="zh-CN" dirty="0" err="1"/>
              <a:t>giới</a:t>
            </a:r>
            <a:r>
              <a:rPr lang="en-US" altLang="zh-CN" dirty="0"/>
              <a:t> </a:t>
            </a:r>
            <a:r>
              <a:rPr lang="en-US" altLang="zh-CN" dirty="0" err="1"/>
              <a:t>thiệu</a:t>
            </a:r>
            <a:r>
              <a:rPr lang="en-US" altLang="zh-CN" dirty="0"/>
              <a:t> </a:t>
            </a:r>
            <a:r>
              <a:rPr lang="en-US" altLang="zh-CN" dirty="0" err="1"/>
              <a:t>tổng</a:t>
            </a:r>
            <a:r>
              <a:rPr lang="en-US" altLang="zh-CN" dirty="0"/>
              <a:t> </a:t>
            </a:r>
            <a:r>
              <a:rPr lang="en-US" altLang="zh-CN" dirty="0" err="1"/>
              <a:t>quan</a:t>
            </a:r>
            <a:r>
              <a:rPr lang="en-US" altLang="zh-CN" dirty="0"/>
              <a:t> </a:t>
            </a:r>
            <a:r>
              <a:rPr lang="en-US" altLang="zh-CN" dirty="0" err="1"/>
              <a:t>về</a:t>
            </a:r>
            <a:r>
              <a:rPr lang="en-US" altLang="zh-CN" dirty="0"/>
              <a:t> </a:t>
            </a:r>
            <a:r>
              <a:rPr lang="en-US" altLang="zh-CN" dirty="0" err="1"/>
              <a:t>hệ</a:t>
            </a:r>
            <a:r>
              <a:rPr lang="en-US" altLang="zh-CN" dirty="0"/>
              <a:t> </a:t>
            </a:r>
            <a:r>
              <a:rPr lang="en-US" altLang="zh-CN" dirty="0" err="1"/>
              <a:t>thống</a:t>
            </a:r>
            <a:endParaRPr lang="zh-CN" altLang="en-US" dirty="0"/>
          </a:p>
        </p:txBody>
      </p:sp>
      <p:sp>
        <p:nvSpPr>
          <p:cNvPr id="4" name="灯片编号占位符 3"/>
          <p:cNvSpPr>
            <a:spLocks noGrp="1"/>
          </p:cNvSpPr>
          <p:nvPr>
            <p:ph type="sldNum" sz="quarter" idx="10"/>
          </p:nvPr>
        </p:nvSpPr>
        <p:spPr/>
        <p:txBody>
          <a:bodyPr/>
          <a:lstStyle/>
          <a:p>
            <a:fld id="{A5245B15-AB99-4691-9BBB-97E595C8F559}" type="slidenum">
              <a:rPr lang="zh-CN" altLang="en-US" smtClean="0"/>
              <a:t>9</a:t>
            </a:fld>
            <a:endParaRPr lang="zh-CN" altLang="en-US"/>
          </a:p>
        </p:txBody>
      </p:sp>
    </p:spTree>
    <p:extLst>
      <p:ext uri="{BB962C8B-B14F-4D97-AF65-F5344CB8AC3E}">
        <p14:creationId xmlns:p14="http://schemas.microsoft.com/office/powerpoint/2010/main" val="271839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Arial" pitchFamily="34" charset="0"/>
                <a:ea typeface="+mn-ea"/>
                <a:cs typeface="Arial"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5"/>
          </p:nvPr>
        </p:nvSpPr>
        <p:spPr/>
        <p:txBody>
          <a:bodyPr/>
          <a:lstStyle/>
          <a:p>
            <a:fld id="{46D42132-374B-42CD-9DFE-6E7DAA3DA486}" type="slidenum">
              <a:rPr lang="en-US" smtClean="0"/>
              <a:t>10</a:t>
            </a:fld>
            <a:endParaRPr lang="en-US"/>
          </a:p>
        </p:txBody>
      </p:sp>
    </p:spTree>
    <p:extLst>
      <p:ext uri="{BB962C8B-B14F-4D97-AF65-F5344CB8AC3E}">
        <p14:creationId xmlns:p14="http://schemas.microsoft.com/office/powerpoint/2010/main" val="4086472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898FC01-A91B-413E-AE69-6D756A6A314F}"/>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2070542A-47A7-407D-A639-121B40CD5C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44B74A6A-DE28-49CE-9A84-2F73C93351B1}"/>
              </a:ext>
            </a:extLst>
          </p:cNvPr>
          <p:cNvSpPr>
            <a:spLocks noGrp="1"/>
          </p:cNvSpPr>
          <p:nvPr>
            <p:ph type="dt" sz="half" idx="10"/>
          </p:nvPr>
        </p:nvSpPr>
        <p:spPr/>
        <p:txBody>
          <a:bodyPr/>
          <a:lstStyle/>
          <a:p>
            <a:fld id="{2F4C3509-20AA-4DD5-8AA2-A370BEC44F6F}" type="datetimeFigureOut">
              <a:rPr lang="en-US" smtClean="0"/>
              <a:t>14/08/2023</a:t>
            </a:fld>
            <a:endParaRPr lang="en-US"/>
          </a:p>
        </p:txBody>
      </p:sp>
      <p:sp>
        <p:nvSpPr>
          <p:cNvPr id="5" name="Chỗ dành sẵn cho Chân trang 4">
            <a:extLst>
              <a:ext uri="{FF2B5EF4-FFF2-40B4-BE49-F238E27FC236}">
                <a16:creationId xmlns:a16="http://schemas.microsoft.com/office/drawing/2014/main" id="{CB2F11AF-39DF-438A-9A55-64FB4295FD1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0F8117B-D15C-4B64-994A-DF455423AD5F}"/>
              </a:ext>
            </a:extLst>
          </p:cNvPr>
          <p:cNvSpPr>
            <a:spLocks noGrp="1"/>
          </p:cNvSpPr>
          <p:nvPr>
            <p:ph type="sldNum" sz="quarter" idx="12"/>
          </p:nvPr>
        </p:nvSpPr>
        <p:spPr/>
        <p:txBody>
          <a:bodyPr/>
          <a:lstStyle/>
          <a:p>
            <a:fld id="{FDFDA566-0DE9-4252-8755-4FB610F79379}" type="slidenum">
              <a:rPr lang="en-US" smtClean="0"/>
              <a:t>‹#›</a:t>
            </a:fld>
            <a:endParaRPr lang="en-US"/>
          </a:p>
        </p:txBody>
      </p:sp>
    </p:spTree>
    <p:extLst>
      <p:ext uri="{BB962C8B-B14F-4D97-AF65-F5344CB8AC3E}">
        <p14:creationId xmlns:p14="http://schemas.microsoft.com/office/powerpoint/2010/main" val="2640378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0FB54EC-4BAC-448A-A833-2834AF07EC81}"/>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1B55E4C7-D7EB-4D7D-BA3B-AEA0F492FE46}"/>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5C7A007-3FB9-40F5-89D3-4C63FAC962D6}"/>
              </a:ext>
            </a:extLst>
          </p:cNvPr>
          <p:cNvSpPr>
            <a:spLocks noGrp="1"/>
          </p:cNvSpPr>
          <p:nvPr>
            <p:ph type="dt" sz="half" idx="10"/>
          </p:nvPr>
        </p:nvSpPr>
        <p:spPr/>
        <p:txBody>
          <a:bodyPr/>
          <a:lstStyle/>
          <a:p>
            <a:fld id="{2F4C3509-20AA-4DD5-8AA2-A370BEC44F6F}" type="datetimeFigureOut">
              <a:rPr lang="en-US" smtClean="0"/>
              <a:t>14/08/2023</a:t>
            </a:fld>
            <a:endParaRPr lang="en-US"/>
          </a:p>
        </p:txBody>
      </p:sp>
      <p:sp>
        <p:nvSpPr>
          <p:cNvPr id="5" name="Chỗ dành sẵn cho Chân trang 4">
            <a:extLst>
              <a:ext uri="{FF2B5EF4-FFF2-40B4-BE49-F238E27FC236}">
                <a16:creationId xmlns:a16="http://schemas.microsoft.com/office/drawing/2014/main" id="{A031784F-E90C-4E1A-BFE6-14838E218CF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CE9FFD8-A707-4612-B2C1-785F184E7AA2}"/>
              </a:ext>
            </a:extLst>
          </p:cNvPr>
          <p:cNvSpPr>
            <a:spLocks noGrp="1"/>
          </p:cNvSpPr>
          <p:nvPr>
            <p:ph type="sldNum" sz="quarter" idx="12"/>
          </p:nvPr>
        </p:nvSpPr>
        <p:spPr/>
        <p:txBody>
          <a:bodyPr/>
          <a:lstStyle/>
          <a:p>
            <a:fld id="{FDFDA566-0DE9-4252-8755-4FB610F79379}" type="slidenum">
              <a:rPr lang="en-US" smtClean="0"/>
              <a:t>‹#›</a:t>
            </a:fld>
            <a:endParaRPr lang="en-US"/>
          </a:p>
        </p:txBody>
      </p:sp>
    </p:spTree>
    <p:extLst>
      <p:ext uri="{BB962C8B-B14F-4D97-AF65-F5344CB8AC3E}">
        <p14:creationId xmlns:p14="http://schemas.microsoft.com/office/powerpoint/2010/main" val="123809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08EDC281-09B2-4962-A635-1AD4993BEE39}"/>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0C8D79BC-8274-4C2C-9B70-C9574A90C1E2}"/>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D2A8C49-4219-4853-BD25-3791E98BFD77}"/>
              </a:ext>
            </a:extLst>
          </p:cNvPr>
          <p:cNvSpPr>
            <a:spLocks noGrp="1"/>
          </p:cNvSpPr>
          <p:nvPr>
            <p:ph type="dt" sz="half" idx="10"/>
          </p:nvPr>
        </p:nvSpPr>
        <p:spPr/>
        <p:txBody>
          <a:bodyPr/>
          <a:lstStyle/>
          <a:p>
            <a:fld id="{2F4C3509-20AA-4DD5-8AA2-A370BEC44F6F}" type="datetimeFigureOut">
              <a:rPr lang="en-US" smtClean="0"/>
              <a:t>14/08/2023</a:t>
            </a:fld>
            <a:endParaRPr lang="en-US"/>
          </a:p>
        </p:txBody>
      </p:sp>
      <p:sp>
        <p:nvSpPr>
          <p:cNvPr id="5" name="Chỗ dành sẵn cho Chân trang 4">
            <a:extLst>
              <a:ext uri="{FF2B5EF4-FFF2-40B4-BE49-F238E27FC236}">
                <a16:creationId xmlns:a16="http://schemas.microsoft.com/office/drawing/2014/main" id="{8C66B834-A565-436A-9CBF-EBE8B36B8F0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EE2C7122-7B43-4FA8-8415-DA177DBDA27C}"/>
              </a:ext>
            </a:extLst>
          </p:cNvPr>
          <p:cNvSpPr>
            <a:spLocks noGrp="1"/>
          </p:cNvSpPr>
          <p:nvPr>
            <p:ph type="sldNum" sz="quarter" idx="12"/>
          </p:nvPr>
        </p:nvSpPr>
        <p:spPr/>
        <p:txBody>
          <a:bodyPr/>
          <a:lstStyle/>
          <a:p>
            <a:fld id="{FDFDA566-0DE9-4252-8755-4FB610F79379}" type="slidenum">
              <a:rPr lang="en-US" smtClean="0"/>
              <a:t>‹#›</a:t>
            </a:fld>
            <a:endParaRPr lang="en-US"/>
          </a:p>
        </p:txBody>
      </p:sp>
    </p:spTree>
    <p:extLst>
      <p:ext uri="{BB962C8B-B14F-4D97-AF65-F5344CB8AC3E}">
        <p14:creationId xmlns:p14="http://schemas.microsoft.com/office/powerpoint/2010/main" val="1011680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57F8214-728F-4B6C-8658-E6E59E795AEB}"/>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F37DA280-7F3C-4687-AE67-F34993DA6BC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DF091DC-D597-47DB-92AA-15DC88B51565}"/>
              </a:ext>
            </a:extLst>
          </p:cNvPr>
          <p:cNvSpPr>
            <a:spLocks noGrp="1"/>
          </p:cNvSpPr>
          <p:nvPr>
            <p:ph type="dt" sz="half" idx="10"/>
          </p:nvPr>
        </p:nvSpPr>
        <p:spPr/>
        <p:txBody>
          <a:bodyPr/>
          <a:lstStyle/>
          <a:p>
            <a:fld id="{2F4C3509-20AA-4DD5-8AA2-A370BEC44F6F}" type="datetimeFigureOut">
              <a:rPr lang="en-US" smtClean="0"/>
              <a:t>14/08/2023</a:t>
            </a:fld>
            <a:endParaRPr lang="en-US"/>
          </a:p>
        </p:txBody>
      </p:sp>
      <p:sp>
        <p:nvSpPr>
          <p:cNvPr id="5" name="Chỗ dành sẵn cho Chân trang 4">
            <a:extLst>
              <a:ext uri="{FF2B5EF4-FFF2-40B4-BE49-F238E27FC236}">
                <a16:creationId xmlns:a16="http://schemas.microsoft.com/office/drawing/2014/main" id="{844454D4-AECC-42BC-9772-95949706401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2B4CA40A-31C1-4000-A5A1-159AC4C88984}"/>
              </a:ext>
            </a:extLst>
          </p:cNvPr>
          <p:cNvSpPr>
            <a:spLocks noGrp="1"/>
          </p:cNvSpPr>
          <p:nvPr>
            <p:ph type="sldNum" sz="quarter" idx="12"/>
          </p:nvPr>
        </p:nvSpPr>
        <p:spPr/>
        <p:txBody>
          <a:bodyPr/>
          <a:lstStyle/>
          <a:p>
            <a:fld id="{FDFDA566-0DE9-4252-8755-4FB610F79379}" type="slidenum">
              <a:rPr lang="en-US" smtClean="0"/>
              <a:t>‹#›</a:t>
            </a:fld>
            <a:endParaRPr lang="en-US"/>
          </a:p>
        </p:txBody>
      </p:sp>
    </p:spTree>
    <p:extLst>
      <p:ext uri="{BB962C8B-B14F-4D97-AF65-F5344CB8AC3E}">
        <p14:creationId xmlns:p14="http://schemas.microsoft.com/office/powerpoint/2010/main" val="3121257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9865FF7-C167-49A8-A265-620831E8625B}"/>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4D5AF419-F4FD-414B-B197-01C822BACF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40AA1F2F-BD07-4462-A322-E08355CCAF18}"/>
              </a:ext>
            </a:extLst>
          </p:cNvPr>
          <p:cNvSpPr>
            <a:spLocks noGrp="1"/>
          </p:cNvSpPr>
          <p:nvPr>
            <p:ph type="dt" sz="half" idx="10"/>
          </p:nvPr>
        </p:nvSpPr>
        <p:spPr/>
        <p:txBody>
          <a:bodyPr/>
          <a:lstStyle/>
          <a:p>
            <a:fld id="{2F4C3509-20AA-4DD5-8AA2-A370BEC44F6F}" type="datetimeFigureOut">
              <a:rPr lang="en-US" smtClean="0"/>
              <a:t>14/08/2023</a:t>
            </a:fld>
            <a:endParaRPr lang="en-US"/>
          </a:p>
        </p:txBody>
      </p:sp>
      <p:sp>
        <p:nvSpPr>
          <p:cNvPr id="5" name="Chỗ dành sẵn cho Chân trang 4">
            <a:extLst>
              <a:ext uri="{FF2B5EF4-FFF2-40B4-BE49-F238E27FC236}">
                <a16:creationId xmlns:a16="http://schemas.microsoft.com/office/drawing/2014/main" id="{5B894CF2-E2F9-4ABF-A4A7-E24613EF805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39F5FDC2-52FD-4FCE-B98A-508A38FC7E10}"/>
              </a:ext>
            </a:extLst>
          </p:cNvPr>
          <p:cNvSpPr>
            <a:spLocks noGrp="1"/>
          </p:cNvSpPr>
          <p:nvPr>
            <p:ph type="sldNum" sz="quarter" idx="12"/>
          </p:nvPr>
        </p:nvSpPr>
        <p:spPr/>
        <p:txBody>
          <a:bodyPr/>
          <a:lstStyle/>
          <a:p>
            <a:fld id="{FDFDA566-0DE9-4252-8755-4FB610F79379}" type="slidenum">
              <a:rPr lang="en-US" smtClean="0"/>
              <a:t>‹#›</a:t>
            </a:fld>
            <a:endParaRPr lang="en-US"/>
          </a:p>
        </p:txBody>
      </p:sp>
    </p:spTree>
    <p:extLst>
      <p:ext uri="{BB962C8B-B14F-4D97-AF65-F5344CB8AC3E}">
        <p14:creationId xmlns:p14="http://schemas.microsoft.com/office/powerpoint/2010/main" val="478115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0C26D5C-5D41-4CDC-AB3B-E5314AB0BDC3}"/>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E1495F5F-FE08-46A6-B536-E817354C5F77}"/>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3E4194FA-6815-4BC2-BB3C-99F164E72021}"/>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7F7D41AA-8B2D-4622-9E0A-73EE10CD12F0}"/>
              </a:ext>
            </a:extLst>
          </p:cNvPr>
          <p:cNvSpPr>
            <a:spLocks noGrp="1"/>
          </p:cNvSpPr>
          <p:nvPr>
            <p:ph type="dt" sz="half" idx="10"/>
          </p:nvPr>
        </p:nvSpPr>
        <p:spPr/>
        <p:txBody>
          <a:bodyPr/>
          <a:lstStyle/>
          <a:p>
            <a:fld id="{2F4C3509-20AA-4DD5-8AA2-A370BEC44F6F}" type="datetimeFigureOut">
              <a:rPr lang="en-US" smtClean="0"/>
              <a:t>14/08/2023</a:t>
            </a:fld>
            <a:endParaRPr lang="en-US"/>
          </a:p>
        </p:txBody>
      </p:sp>
      <p:sp>
        <p:nvSpPr>
          <p:cNvPr id="6" name="Chỗ dành sẵn cho Chân trang 5">
            <a:extLst>
              <a:ext uri="{FF2B5EF4-FFF2-40B4-BE49-F238E27FC236}">
                <a16:creationId xmlns:a16="http://schemas.microsoft.com/office/drawing/2014/main" id="{20015F13-7D2D-49E2-82F1-61AE33B31DDD}"/>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0E7AD5DF-20F9-4C44-B5BE-19A4AC3C6E65}"/>
              </a:ext>
            </a:extLst>
          </p:cNvPr>
          <p:cNvSpPr>
            <a:spLocks noGrp="1"/>
          </p:cNvSpPr>
          <p:nvPr>
            <p:ph type="sldNum" sz="quarter" idx="12"/>
          </p:nvPr>
        </p:nvSpPr>
        <p:spPr/>
        <p:txBody>
          <a:bodyPr/>
          <a:lstStyle/>
          <a:p>
            <a:fld id="{FDFDA566-0DE9-4252-8755-4FB610F79379}" type="slidenum">
              <a:rPr lang="en-US" smtClean="0"/>
              <a:t>‹#›</a:t>
            </a:fld>
            <a:endParaRPr lang="en-US"/>
          </a:p>
        </p:txBody>
      </p:sp>
    </p:spTree>
    <p:extLst>
      <p:ext uri="{BB962C8B-B14F-4D97-AF65-F5344CB8AC3E}">
        <p14:creationId xmlns:p14="http://schemas.microsoft.com/office/powerpoint/2010/main" val="3447580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9C0D391-37BA-4AB2-977A-BAF9E981FC6A}"/>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25FD68AB-68A9-47F9-83FD-51C0F2CAAB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A1383738-0FAB-4CF1-920C-420C73540A04}"/>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8FE76B65-A55F-46D7-B3EF-0F70445B19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FB8F7060-A99B-42E9-8623-465539C3600E}"/>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0D2DD40C-F099-4FF9-A5E8-97D1E21F3662}"/>
              </a:ext>
            </a:extLst>
          </p:cNvPr>
          <p:cNvSpPr>
            <a:spLocks noGrp="1"/>
          </p:cNvSpPr>
          <p:nvPr>
            <p:ph type="dt" sz="half" idx="10"/>
          </p:nvPr>
        </p:nvSpPr>
        <p:spPr/>
        <p:txBody>
          <a:bodyPr/>
          <a:lstStyle/>
          <a:p>
            <a:fld id="{2F4C3509-20AA-4DD5-8AA2-A370BEC44F6F}" type="datetimeFigureOut">
              <a:rPr lang="en-US" smtClean="0"/>
              <a:t>14/08/2023</a:t>
            </a:fld>
            <a:endParaRPr lang="en-US"/>
          </a:p>
        </p:txBody>
      </p:sp>
      <p:sp>
        <p:nvSpPr>
          <p:cNvPr id="8" name="Chỗ dành sẵn cho Chân trang 7">
            <a:extLst>
              <a:ext uri="{FF2B5EF4-FFF2-40B4-BE49-F238E27FC236}">
                <a16:creationId xmlns:a16="http://schemas.microsoft.com/office/drawing/2014/main" id="{F69948BB-CFE6-49AF-8379-E8142BA27009}"/>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D997EE67-FB66-4B3F-8B9B-AEE94320B750}"/>
              </a:ext>
            </a:extLst>
          </p:cNvPr>
          <p:cNvSpPr>
            <a:spLocks noGrp="1"/>
          </p:cNvSpPr>
          <p:nvPr>
            <p:ph type="sldNum" sz="quarter" idx="12"/>
          </p:nvPr>
        </p:nvSpPr>
        <p:spPr/>
        <p:txBody>
          <a:bodyPr/>
          <a:lstStyle/>
          <a:p>
            <a:fld id="{FDFDA566-0DE9-4252-8755-4FB610F79379}" type="slidenum">
              <a:rPr lang="en-US" smtClean="0"/>
              <a:t>‹#›</a:t>
            </a:fld>
            <a:endParaRPr lang="en-US"/>
          </a:p>
        </p:txBody>
      </p:sp>
    </p:spTree>
    <p:extLst>
      <p:ext uri="{BB962C8B-B14F-4D97-AF65-F5344CB8AC3E}">
        <p14:creationId xmlns:p14="http://schemas.microsoft.com/office/powerpoint/2010/main" val="2566073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6F437DA-5781-4233-8882-E393664565D3}"/>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2E0657D3-04CC-4A7A-9787-FABB9E417F0E}"/>
              </a:ext>
            </a:extLst>
          </p:cNvPr>
          <p:cNvSpPr>
            <a:spLocks noGrp="1"/>
          </p:cNvSpPr>
          <p:nvPr>
            <p:ph type="dt" sz="half" idx="10"/>
          </p:nvPr>
        </p:nvSpPr>
        <p:spPr/>
        <p:txBody>
          <a:bodyPr/>
          <a:lstStyle/>
          <a:p>
            <a:fld id="{2F4C3509-20AA-4DD5-8AA2-A370BEC44F6F}" type="datetimeFigureOut">
              <a:rPr lang="en-US" smtClean="0"/>
              <a:t>14/08/2023</a:t>
            </a:fld>
            <a:endParaRPr lang="en-US"/>
          </a:p>
        </p:txBody>
      </p:sp>
      <p:sp>
        <p:nvSpPr>
          <p:cNvPr id="4" name="Chỗ dành sẵn cho Chân trang 3">
            <a:extLst>
              <a:ext uri="{FF2B5EF4-FFF2-40B4-BE49-F238E27FC236}">
                <a16:creationId xmlns:a16="http://schemas.microsoft.com/office/drawing/2014/main" id="{139BAEFE-41A5-4696-A7F0-8304C3AEBCF3}"/>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829AE493-472C-4C79-9F0B-B47EAA9860DE}"/>
              </a:ext>
            </a:extLst>
          </p:cNvPr>
          <p:cNvSpPr>
            <a:spLocks noGrp="1"/>
          </p:cNvSpPr>
          <p:nvPr>
            <p:ph type="sldNum" sz="quarter" idx="12"/>
          </p:nvPr>
        </p:nvSpPr>
        <p:spPr/>
        <p:txBody>
          <a:bodyPr/>
          <a:lstStyle/>
          <a:p>
            <a:fld id="{FDFDA566-0DE9-4252-8755-4FB610F79379}" type="slidenum">
              <a:rPr lang="en-US" smtClean="0"/>
              <a:t>‹#›</a:t>
            </a:fld>
            <a:endParaRPr lang="en-US"/>
          </a:p>
        </p:txBody>
      </p:sp>
    </p:spTree>
    <p:extLst>
      <p:ext uri="{BB962C8B-B14F-4D97-AF65-F5344CB8AC3E}">
        <p14:creationId xmlns:p14="http://schemas.microsoft.com/office/powerpoint/2010/main" val="197585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ABDAD361-ED5A-423A-AC94-2FC8622A23EF}"/>
              </a:ext>
            </a:extLst>
          </p:cNvPr>
          <p:cNvSpPr>
            <a:spLocks noGrp="1"/>
          </p:cNvSpPr>
          <p:nvPr>
            <p:ph type="dt" sz="half" idx="10"/>
          </p:nvPr>
        </p:nvSpPr>
        <p:spPr/>
        <p:txBody>
          <a:bodyPr/>
          <a:lstStyle/>
          <a:p>
            <a:fld id="{2F4C3509-20AA-4DD5-8AA2-A370BEC44F6F}" type="datetimeFigureOut">
              <a:rPr lang="en-US" smtClean="0"/>
              <a:t>14/08/2023</a:t>
            </a:fld>
            <a:endParaRPr lang="en-US"/>
          </a:p>
        </p:txBody>
      </p:sp>
      <p:sp>
        <p:nvSpPr>
          <p:cNvPr id="3" name="Chỗ dành sẵn cho Chân trang 2">
            <a:extLst>
              <a:ext uri="{FF2B5EF4-FFF2-40B4-BE49-F238E27FC236}">
                <a16:creationId xmlns:a16="http://schemas.microsoft.com/office/drawing/2014/main" id="{B88A9435-594D-430A-870D-0B85F43370C7}"/>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B25B9024-A82D-4CEC-98FA-6CB48A775742}"/>
              </a:ext>
            </a:extLst>
          </p:cNvPr>
          <p:cNvSpPr>
            <a:spLocks noGrp="1"/>
          </p:cNvSpPr>
          <p:nvPr>
            <p:ph type="sldNum" sz="quarter" idx="12"/>
          </p:nvPr>
        </p:nvSpPr>
        <p:spPr/>
        <p:txBody>
          <a:bodyPr/>
          <a:lstStyle/>
          <a:p>
            <a:fld id="{FDFDA566-0DE9-4252-8755-4FB610F79379}" type="slidenum">
              <a:rPr lang="en-US" smtClean="0"/>
              <a:t>‹#›</a:t>
            </a:fld>
            <a:endParaRPr lang="en-US"/>
          </a:p>
        </p:txBody>
      </p:sp>
    </p:spTree>
    <p:extLst>
      <p:ext uri="{BB962C8B-B14F-4D97-AF65-F5344CB8AC3E}">
        <p14:creationId xmlns:p14="http://schemas.microsoft.com/office/powerpoint/2010/main" val="466614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F717068-BBCF-4AAF-B392-46B88590A91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F99336C-1417-4905-B28D-48FD5F7CAD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B4371BE5-C972-4EB5-A483-424905D36D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2493274-94CE-42F4-8169-E416B73AC12E}"/>
              </a:ext>
            </a:extLst>
          </p:cNvPr>
          <p:cNvSpPr>
            <a:spLocks noGrp="1"/>
          </p:cNvSpPr>
          <p:nvPr>
            <p:ph type="dt" sz="half" idx="10"/>
          </p:nvPr>
        </p:nvSpPr>
        <p:spPr/>
        <p:txBody>
          <a:bodyPr/>
          <a:lstStyle/>
          <a:p>
            <a:fld id="{2F4C3509-20AA-4DD5-8AA2-A370BEC44F6F}" type="datetimeFigureOut">
              <a:rPr lang="en-US" smtClean="0"/>
              <a:t>14/08/2023</a:t>
            </a:fld>
            <a:endParaRPr lang="en-US"/>
          </a:p>
        </p:txBody>
      </p:sp>
      <p:sp>
        <p:nvSpPr>
          <p:cNvPr id="6" name="Chỗ dành sẵn cho Chân trang 5">
            <a:extLst>
              <a:ext uri="{FF2B5EF4-FFF2-40B4-BE49-F238E27FC236}">
                <a16:creationId xmlns:a16="http://schemas.microsoft.com/office/drawing/2014/main" id="{E3B21CCA-E40C-4EF3-94EB-23A2642266C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80FC7A6B-8DB7-434B-BD2F-ED3001A84FEE}"/>
              </a:ext>
            </a:extLst>
          </p:cNvPr>
          <p:cNvSpPr>
            <a:spLocks noGrp="1"/>
          </p:cNvSpPr>
          <p:nvPr>
            <p:ph type="sldNum" sz="quarter" idx="12"/>
          </p:nvPr>
        </p:nvSpPr>
        <p:spPr/>
        <p:txBody>
          <a:bodyPr/>
          <a:lstStyle/>
          <a:p>
            <a:fld id="{FDFDA566-0DE9-4252-8755-4FB610F79379}" type="slidenum">
              <a:rPr lang="en-US" smtClean="0"/>
              <a:t>‹#›</a:t>
            </a:fld>
            <a:endParaRPr lang="en-US"/>
          </a:p>
        </p:txBody>
      </p:sp>
    </p:spTree>
    <p:extLst>
      <p:ext uri="{BB962C8B-B14F-4D97-AF65-F5344CB8AC3E}">
        <p14:creationId xmlns:p14="http://schemas.microsoft.com/office/powerpoint/2010/main" val="3522442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C84F714-566D-4CEE-A1EF-924E2F46E03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93DB1B90-B43A-4DC3-91DD-D3451EEB89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6E2D7FC3-7835-425F-B7D9-1036A958D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54B6902-9E09-4D79-BCD4-E6C0D125CAF3}"/>
              </a:ext>
            </a:extLst>
          </p:cNvPr>
          <p:cNvSpPr>
            <a:spLocks noGrp="1"/>
          </p:cNvSpPr>
          <p:nvPr>
            <p:ph type="dt" sz="half" idx="10"/>
          </p:nvPr>
        </p:nvSpPr>
        <p:spPr/>
        <p:txBody>
          <a:bodyPr/>
          <a:lstStyle/>
          <a:p>
            <a:fld id="{2F4C3509-20AA-4DD5-8AA2-A370BEC44F6F}" type="datetimeFigureOut">
              <a:rPr lang="en-US" smtClean="0"/>
              <a:t>14/08/2023</a:t>
            </a:fld>
            <a:endParaRPr lang="en-US"/>
          </a:p>
        </p:txBody>
      </p:sp>
      <p:sp>
        <p:nvSpPr>
          <p:cNvPr id="6" name="Chỗ dành sẵn cho Chân trang 5">
            <a:extLst>
              <a:ext uri="{FF2B5EF4-FFF2-40B4-BE49-F238E27FC236}">
                <a16:creationId xmlns:a16="http://schemas.microsoft.com/office/drawing/2014/main" id="{457032B9-1036-4751-9484-B0CF69FBAB94}"/>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413A23BC-213D-405D-B50D-D76C7976C56E}"/>
              </a:ext>
            </a:extLst>
          </p:cNvPr>
          <p:cNvSpPr>
            <a:spLocks noGrp="1"/>
          </p:cNvSpPr>
          <p:nvPr>
            <p:ph type="sldNum" sz="quarter" idx="12"/>
          </p:nvPr>
        </p:nvSpPr>
        <p:spPr/>
        <p:txBody>
          <a:bodyPr/>
          <a:lstStyle/>
          <a:p>
            <a:fld id="{FDFDA566-0DE9-4252-8755-4FB610F79379}" type="slidenum">
              <a:rPr lang="en-US" smtClean="0"/>
              <a:t>‹#›</a:t>
            </a:fld>
            <a:endParaRPr lang="en-US"/>
          </a:p>
        </p:txBody>
      </p:sp>
    </p:spTree>
    <p:extLst>
      <p:ext uri="{BB962C8B-B14F-4D97-AF65-F5344CB8AC3E}">
        <p14:creationId xmlns:p14="http://schemas.microsoft.com/office/powerpoint/2010/main" val="3387748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71863D5D-F689-45D9-845F-CC6B59E36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4F0C2E39-A502-4038-8599-DCA0B784CB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40EB778-A575-4329-92DF-73BE0D94E0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C3509-20AA-4DD5-8AA2-A370BEC44F6F}" type="datetimeFigureOut">
              <a:rPr lang="en-US" smtClean="0"/>
              <a:t>14/08/2023</a:t>
            </a:fld>
            <a:endParaRPr lang="en-US"/>
          </a:p>
        </p:txBody>
      </p:sp>
      <p:sp>
        <p:nvSpPr>
          <p:cNvPr id="5" name="Chỗ dành sẵn cho Chân trang 4">
            <a:extLst>
              <a:ext uri="{FF2B5EF4-FFF2-40B4-BE49-F238E27FC236}">
                <a16:creationId xmlns:a16="http://schemas.microsoft.com/office/drawing/2014/main" id="{3F8EA78F-3C6A-4CB8-B6A8-7D6867DC8A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63489F51-4235-406C-BCB9-EA510D9461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DA566-0DE9-4252-8755-4FB610F79379}" type="slidenum">
              <a:rPr lang="en-US" smtClean="0"/>
              <a:t>‹#›</a:t>
            </a:fld>
            <a:endParaRPr lang="en-US"/>
          </a:p>
        </p:txBody>
      </p:sp>
    </p:spTree>
    <p:extLst>
      <p:ext uri="{BB962C8B-B14F-4D97-AF65-F5344CB8AC3E}">
        <p14:creationId xmlns:p14="http://schemas.microsoft.com/office/powerpoint/2010/main" val="3699399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hyperlink" Target="http://antoanthongtin.vn/tags/tan-cong-ky-nghe-xa-ho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hyperlink" Target="http://antoanthongtin.vn/giai-phap-khac/mot-so-nguyen-tac-bao-mat-khi-su-dung-internet-banking-tren-thiet-bi-di-dong-10808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hyperlink" Target="http://antoanthongtin.gov.vn/tin-tuc-san-pham/cap-nhat-ban-va-lo-hong-bao-mat-thang-62022-10817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hyperlink" Target="http://antoanthongtin.vn/giai-phap-khac/mot-so-nguyen-tac-bao-mat-khi-su-dung-internet-banking-tren-thiet-bi-di-dong-10808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256E2C5-F5D3-4805-B8E1-EC4B9CF11A4C}"/>
              </a:ext>
            </a:extLst>
          </p:cNvPr>
          <p:cNvGrpSpPr/>
          <p:nvPr/>
        </p:nvGrpSpPr>
        <p:grpSpPr>
          <a:xfrm>
            <a:off x="0" y="-400594"/>
            <a:ext cx="12344403" cy="6858001"/>
            <a:chOff x="-4" y="8963"/>
            <a:chExt cx="12344402" cy="6858001"/>
          </a:xfrm>
        </p:grpSpPr>
        <p:pic>
          <p:nvPicPr>
            <p:cNvPr id="6" name="Picture 5">
              <a:extLst>
                <a:ext uri="{FF2B5EF4-FFF2-40B4-BE49-F238E27FC236}">
                  <a16:creationId xmlns:a16="http://schemas.microsoft.com/office/drawing/2014/main" id="{A89898F5-597D-437E-B6DB-ACB649091731}"/>
                </a:ext>
              </a:extLst>
            </p:cNvPr>
            <p:cNvPicPr>
              <a:picLocks noChangeAspect="1"/>
            </p:cNvPicPr>
            <p:nvPr/>
          </p:nvPicPr>
          <p:blipFill rotWithShape="1">
            <a:blip r:embed="rId2">
              <a:extLst>
                <a:ext uri="{28A0092B-C50C-407E-A947-70E740481C1C}">
                  <a14:useLocalDpi xmlns:a14="http://schemas.microsoft.com/office/drawing/2010/main" val="0"/>
                </a:ext>
              </a:extLst>
            </a:blip>
            <a:srcRect r="44444"/>
            <a:stretch/>
          </p:blipFill>
          <p:spPr>
            <a:xfrm>
              <a:off x="-4" y="8963"/>
              <a:ext cx="12192001" cy="6858001"/>
            </a:xfrm>
            <a:prstGeom prst="rect">
              <a:avLst/>
            </a:prstGeom>
          </p:spPr>
        </p:pic>
        <p:sp>
          <p:nvSpPr>
            <p:cNvPr id="7" name="TextBox 6">
              <a:extLst>
                <a:ext uri="{FF2B5EF4-FFF2-40B4-BE49-F238E27FC236}">
                  <a16:creationId xmlns:a16="http://schemas.microsoft.com/office/drawing/2014/main" id="{D3F9DB00-7C9D-478D-B314-7CEC638A4D1B}"/>
                </a:ext>
              </a:extLst>
            </p:cNvPr>
            <p:cNvSpPr txBox="1"/>
            <p:nvPr/>
          </p:nvSpPr>
          <p:spPr>
            <a:xfrm>
              <a:off x="152399" y="2244318"/>
              <a:ext cx="12191999" cy="605422"/>
            </a:xfrm>
            <a:prstGeom prst="rect">
              <a:avLst/>
            </a:prstGeom>
            <a:noFill/>
          </p:spPr>
          <p:txBody>
            <a:bodyPr wrap="square" rtlCol="0">
              <a:spAutoFit/>
            </a:bodyPr>
            <a:lstStyle/>
            <a:p>
              <a:pPr algn="ctr"/>
              <a:endParaRPr lang="en-US" sz="3334"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15" name="Rectangle 14">
            <a:extLst>
              <a:ext uri="{FF2B5EF4-FFF2-40B4-BE49-F238E27FC236}">
                <a16:creationId xmlns:a16="http://schemas.microsoft.com/office/drawing/2014/main" id="{B680827D-8006-4623-B6B4-9AAB6C3083F6}"/>
              </a:ext>
            </a:extLst>
          </p:cNvPr>
          <p:cNvSpPr/>
          <p:nvPr/>
        </p:nvSpPr>
        <p:spPr>
          <a:xfrm>
            <a:off x="7022677" y="5426581"/>
            <a:ext cx="2526525" cy="461665"/>
          </a:xfrm>
          <a:prstGeom prst="rect">
            <a:avLst/>
          </a:prstGeom>
        </p:spPr>
        <p:txBody>
          <a:bodyPr wrap="none">
            <a:spAutoFit/>
          </a:bodyPr>
          <a:lstStyle/>
          <a:p>
            <a:r>
              <a:rPr lang="en-US" sz="2400" b="1" i="1" baseline="-25000" dirty="0">
                <a:solidFill>
                  <a:schemeClr val="bg1"/>
                </a:solidFill>
                <a:latin typeface="Times New Roman" panose="02020603050405020304" pitchFamily="18" charset="0"/>
                <a:cs typeface="Times New Roman" panose="02020603050405020304" pitchFamily="18" charset="0"/>
              </a:rPr>
              <a:t>Thành </a:t>
            </a:r>
            <a:r>
              <a:rPr lang="en-US" sz="2400" b="1" i="1" baseline="-25000" dirty="0" err="1">
                <a:solidFill>
                  <a:schemeClr val="bg1"/>
                </a:solidFill>
                <a:latin typeface="Times New Roman" panose="02020603050405020304" pitchFamily="18" charset="0"/>
                <a:cs typeface="Times New Roman" panose="02020603050405020304" pitchFamily="18" charset="0"/>
              </a:rPr>
              <a:t>phố</a:t>
            </a:r>
            <a:r>
              <a:rPr lang="en-US" sz="2400" b="1" i="1" baseline="-25000" dirty="0">
                <a:solidFill>
                  <a:schemeClr val="bg1"/>
                </a:solidFill>
                <a:latin typeface="Times New Roman" panose="02020603050405020304" pitchFamily="18" charset="0"/>
                <a:cs typeface="Times New Roman" panose="02020603050405020304" pitchFamily="18" charset="0"/>
              </a:rPr>
              <a:t> Vinh, </a:t>
            </a:r>
            <a:r>
              <a:rPr lang="en-US" sz="2400" b="1" i="1" baseline="-25000" dirty="0" err="1">
                <a:solidFill>
                  <a:schemeClr val="bg1"/>
                </a:solidFill>
                <a:latin typeface="Times New Roman" panose="02020603050405020304" pitchFamily="18" charset="0"/>
                <a:cs typeface="Times New Roman" panose="02020603050405020304" pitchFamily="18" charset="0"/>
              </a:rPr>
              <a:t>năm</a:t>
            </a:r>
            <a:r>
              <a:rPr lang="en-US" sz="2400" b="1" i="1" baseline="-25000" dirty="0">
                <a:solidFill>
                  <a:schemeClr val="bg1"/>
                </a:solidFill>
                <a:latin typeface="Times New Roman" panose="02020603050405020304" pitchFamily="18" charset="0"/>
                <a:cs typeface="Times New Roman" panose="02020603050405020304" pitchFamily="18" charset="0"/>
              </a:rPr>
              <a:t> 2023</a:t>
            </a:r>
            <a:endParaRPr lang="en-US" sz="2400" b="1" i="1" dirty="0">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79D62E9A-6F29-42A7-9DB1-8886C90765BA}"/>
              </a:ext>
            </a:extLst>
          </p:cNvPr>
          <p:cNvCxnSpPr/>
          <p:nvPr/>
        </p:nvCxnSpPr>
        <p:spPr>
          <a:xfrm>
            <a:off x="6811010" y="4572847"/>
            <a:ext cx="381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A08D1B-839A-4E36-99F1-B39E49C8C5F0}"/>
              </a:ext>
            </a:extLst>
          </p:cNvPr>
          <p:cNvCxnSpPr/>
          <p:nvPr/>
        </p:nvCxnSpPr>
        <p:spPr>
          <a:xfrm>
            <a:off x="6819477" y="4708313"/>
            <a:ext cx="381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2075DE-0CFA-45DF-90B5-D1744472A5C1}"/>
              </a:ext>
            </a:extLst>
          </p:cNvPr>
          <p:cNvCxnSpPr/>
          <p:nvPr/>
        </p:nvCxnSpPr>
        <p:spPr>
          <a:xfrm>
            <a:off x="6912610" y="4674447"/>
            <a:ext cx="381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77EAAF-784B-4BE9-87AC-E2C2FD6508A1}"/>
              </a:ext>
            </a:extLst>
          </p:cNvPr>
          <p:cNvCxnSpPr/>
          <p:nvPr/>
        </p:nvCxnSpPr>
        <p:spPr>
          <a:xfrm>
            <a:off x="6921077" y="4809913"/>
            <a:ext cx="381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6FE1025-9E79-4E26-946E-01A2A500F30D}"/>
              </a:ext>
            </a:extLst>
          </p:cNvPr>
          <p:cNvCxnSpPr/>
          <p:nvPr/>
        </p:nvCxnSpPr>
        <p:spPr>
          <a:xfrm>
            <a:off x="7014210" y="4776047"/>
            <a:ext cx="381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A30B584-12EB-413B-A60F-C2BFE9CCA20C}"/>
              </a:ext>
            </a:extLst>
          </p:cNvPr>
          <p:cNvCxnSpPr/>
          <p:nvPr/>
        </p:nvCxnSpPr>
        <p:spPr>
          <a:xfrm>
            <a:off x="7022677" y="4911513"/>
            <a:ext cx="381000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itle 3"/>
          <p:cNvSpPr txBox="1"/>
          <p:nvPr/>
        </p:nvSpPr>
        <p:spPr>
          <a:xfrm>
            <a:off x="-8709" y="1105902"/>
            <a:ext cx="12192001" cy="3805609"/>
          </a:xfrm>
          <a:prstGeom prst="rect">
            <a:avLst/>
          </a:prstGeom>
          <a:effectLst>
            <a:outerShdw blurRad="50800" dist="38100" dir="2700000" algn="tl" rotWithShape="0">
              <a:prstClr val="black"/>
            </a:outerShdw>
          </a:effectLst>
        </p:spPr>
        <p:txBody>
          <a:bodyPr/>
          <a:lstStyle>
            <a:lvl1pPr algn="l" defTabSz="914400" rtl="0" eaLnBrk="1" latinLnBrk="0" hangingPunct="1">
              <a:lnSpc>
                <a:spcPct val="90000"/>
              </a:lnSpc>
              <a:spcBef>
                <a:spcPct val="0"/>
              </a:spcBef>
              <a:buNone/>
              <a:defRPr sz="2400" b="1" kern="1200">
                <a:solidFill>
                  <a:srgbClr val="0070C0"/>
                </a:solidFill>
                <a:latin typeface="Roboto Condensed" pitchFamily="2" charset="0"/>
                <a:ea typeface="Roboto Condensed" pitchFamily="2" charset="0"/>
                <a:cs typeface="Arial" panose="020B0604020202020204" pitchFamily="34" charset="0"/>
              </a:defRPr>
            </a:lvl1pPr>
          </a:lstStyle>
          <a:p>
            <a:pPr algn="ctr">
              <a:lnSpc>
                <a:spcPct val="130000"/>
              </a:lnSpc>
            </a:pPr>
            <a:endParaRPr lang="en-US" sz="4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a:p>
            <a:pPr algn="ctr">
              <a:lnSpc>
                <a:spcPct val="130000"/>
              </a:lnSpc>
            </a:pPr>
            <a:r>
              <a:rPr lang="en-US" sz="4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ỨNG</a:t>
            </a:r>
            <a:r>
              <a:rPr lang="en-US" sz="4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DỤNG</a:t>
            </a:r>
            <a:r>
              <a:rPr lang="en-US" sz="4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CÔNG</a:t>
            </a:r>
            <a:r>
              <a:rPr lang="en-US" sz="4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NGHỆ</a:t>
            </a:r>
            <a:r>
              <a:rPr lang="en-US" sz="4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THÔNG TIN TRONG GIAO </a:t>
            </a:r>
            <a:r>
              <a:rPr lang="en-US" sz="4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DỊCH</a:t>
            </a:r>
            <a:r>
              <a:rPr lang="en-US" sz="4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ĐIỆN</a:t>
            </a:r>
            <a:r>
              <a:rPr lang="en-US" sz="4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TỬ</a:t>
            </a:r>
            <a:endParaRPr lang="en-US" sz="4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347887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39" name="Hộp Văn bản 13">
            <a:extLst>
              <a:ext uri="{FF2B5EF4-FFF2-40B4-BE49-F238E27FC236}">
                <a16:creationId xmlns:a16="http://schemas.microsoft.com/office/drawing/2014/main" id="{EE7100DC-0F42-CBB8-D537-32E25EDA7312}"/>
              </a:ext>
            </a:extLst>
          </p:cNvPr>
          <p:cNvSpPr txBox="1"/>
          <p:nvPr/>
        </p:nvSpPr>
        <p:spPr>
          <a:xfrm>
            <a:off x="1389475" y="-9308"/>
            <a:ext cx="7444651" cy="567784"/>
          </a:xfrm>
          <a:prstGeom prst="rect">
            <a:avLst/>
          </a:prstGeom>
          <a:noFill/>
        </p:spPr>
        <p:txBody>
          <a:bodyPr wrap="square">
            <a:spAutoFit/>
          </a:bodyPr>
          <a:lstStyle/>
          <a:p>
            <a:pPr algn="ctr">
              <a:lnSpc>
                <a:spcPct val="150000"/>
              </a:lnSpc>
            </a:pP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GIAO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DỊCH</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ĐIỆN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TỬ</a:t>
            </a:r>
            <a:endPar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endParaRPr>
          </a:p>
        </p:txBody>
      </p:sp>
      <p:pic>
        <p:nvPicPr>
          <p:cNvPr id="7170" name="Picture 2" descr="Sẽ sửa đổi, thay thế Luật Giao dịch điện tử năm 2005">
            <a:extLst>
              <a:ext uri="{FF2B5EF4-FFF2-40B4-BE49-F238E27FC236}">
                <a16:creationId xmlns:a16="http://schemas.microsoft.com/office/drawing/2014/main" id="{1E3DFF89-593E-CEF6-7349-CC7B5CF1AF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1433" y="1708390"/>
            <a:ext cx="5987911" cy="37626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64DC44B-6818-88FA-FBBA-D82A30C4C2DF}"/>
              </a:ext>
            </a:extLst>
          </p:cNvPr>
          <p:cNvSpPr/>
          <p:nvPr/>
        </p:nvSpPr>
        <p:spPr>
          <a:xfrm>
            <a:off x="35754" y="2684611"/>
            <a:ext cx="5525680" cy="1477328"/>
          </a:xfrm>
          <a:prstGeom prst="rect">
            <a:avLst/>
          </a:prstGeom>
          <a:noFill/>
        </p:spPr>
        <p:txBody>
          <a:bodyPr wrap="none" lIns="91440" tIns="45720" rIns="91440" bIns="45720">
            <a:spAutoFit/>
          </a:bodyPr>
          <a:lstStyle/>
          <a:p>
            <a:pPr algn="ctr"/>
            <a:r>
              <a:rPr lang="en-US" sz="4500" b="0" cap="none" spc="0" dirty="0" err="1">
                <a:ln w="0"/>
                <a:solidFill>
                  <a:schemeClr val="tx1"/>
                </a:solidFill>
                <a:effectLst>
                  <a:outerShdw blurRad="38100" dist="19050" dir="2700000" algn="tl" rotWithShape="0">
                    <a:schemeClr val="dk1">
                      <a:alpha val="40000"/>
                    </a:schemeClr>
                  </a:outerShdw>
                </a:effectLst>
              </a:rPr>
              <a:t>Tình</a:t>
            </a:r>
            <a:r>
              <a:rPr lang="en-US" sz="4500" b="0" cap="none" spc="0" dirty="0">
                <a:ln w="0"/>
                <a:solidFill>
                  <a:schemeClr val="tx1"/>
                </a:solidFill>
                <a:effectLst>
                  <a:outerShdw blurRad="38100" dist="19050" dir="2700000" algn="tl" rotWithShape="0">
                    <a:schemeClr val="dk1">
                      <a:alpha val="40000"/>
                    </a:schemeClr>
                  </a:outerShdw>
                </a:effectLst>
              </a:rPr>
              <a:t> </a:t>
            </a:r>
            <a:r>
              <a:rPr lang="en-US" sz="4500" b="0" cap="none" spc="0" dirty="0" err="1">
                <a:ln w="0"/>
                <a:solidFill>
                  <a:schemeClr val="tx1"/>
                </a:solidFill>
                <a:effectLst>
                  <a:outerShdw blurRad="38100" dist="19050" dir="2700000" algn="tl" rotWithShape="0">
                    <a:schemeClr val="dk1">
                      <a:alpha val="40000"/>
                    </a:schemeClr>
                  </a:outerShdw>
                </a:effectLst>
              </a:rPr>
              <a:t>hình</a:t>
            </a:r>
            <a:r>
              <a:rPr lang="en-US" sz="4500" b="0" cap="none" spc="0" dirty="0">
                <a:ln w="0"/>
                <a:solidFill>
                  <a:schemeClr val="tx1"/>
                </a:solidFill>
                <a:effectLst>
                  <a:outerShdw blurRad="38100" dist="19050" dir="2700000" algn="tl" rotWithShape="0">
                    <a:schemeClr val="dk1">
                      <a:alpha val="40000"/>
                    </a:schemeClr>
                  </a:outerShdw>
                </a:effectLst>
              </a:rPr>
              <a:t> </a:t>
            </a:r>
            <a:r>
              <a:rPr lang="en-US" sz="4500" b="0" cap="none" spc="0" dirty="0" err="1">
                <a:ln w="0"/>
                <a:solidFill>
                  <a:schemeClr val="tx1"/>
                </a:solidFill>
                <a:effectLst>
                  <a:outerShdw blurRad="38100" dist="19050" dir="2700000" algn="tl" rotWithShape="0">
                    <a:schemeClr val="dk1">
                      <a:alpha val="40000"/>
                    </a:schemeClr>
                  </a:outerShdw>
                </a:effectLst>
              </a:rPr>
              <a:t>mất</a:t>
            </a:r>
            <a:r>
              <a:rPr lang="en-US" sz="4500" b="0" cap="none" spc="0" dirty="0">
                <a:ln w="0"/>
                <a:solidFill>
                  <a:schemeClr val="tx1"/>
                </a:solidFill>
                <a:effectLst>
                  <a:outerShdw blurRad="38100" dist="19050" dir="2700000" algn="tl" rotWithShape="0">
                    <a:schemeClr val="dk1">
                      <a:alpha val="40000"/>
                    </a:schemeClr>
                  </a:outerShdw>
                </a:effectLst>
              </a:rPr>
              <a:t> an </a:t>
            </a:r>
            <a:r>
              <a:rPr lang="en-US" sz="4500" b="0" cap="none" spc="0" dirty="0" err="1">
                <a:ln w="0"/>
                <a:solidFill>
                  <a:schemeClr val="tx1"/>
                </a:solidFill>
                <a:effectLst>
                  <a:outerShdw blurRad="38100" dist="19050" dir="2700000" algn="tl" rotWithShape="0">
                    <a:schemeClr val="dk1">
                      <a:alpha val="40000"/>
                    </a:schemeClr>
                  </a:outerShdw>
                </a:effectLst>
              </a:rPr>
              <a:t>toàn</a:t>
            </a:r>
            <a:endParaRPr lang="en-US" sz="4500" b="0" cap="none" spc="0" dirty="0">
              <a:ln w="0"/>
              <a:solidFill>
                <a:schemeClr val="tx1"/>
              </a:solidFill>
              <a:effectLst>
                <a:outerShdw blurRad="38100" dist="19050" dir="2700000" algn="tl" rotWithShape="0">
                  <a:schemeClr val="dk1">
                    <a:alpha val="40000"/>
                  </a:schemeClr>
                </a:outerShdw>
              </a:effectLst>
            </a:endParaRPr>
          </a:p>
          <a:p>
            <a:pPr algn="ctr"/>
            <a:r>
              <a:rPr lang="en-US" sz="4500" dirty="0" err="1">
                <a:ln w="0"/>
                <a:effectLst>
                  <a:outerShdw blurRad="38100" dist="19050" dir="2700000" algn="tl" rotWithShape="0">
                    <a:schemeClr val="dk1">
                      <a:alpha val="40000"/>
                    </a:schemeClr>
                  </a:outerShdw>
                </a:effectLst>
              </a:rPr>
              <a:t>trong</a:t>
            </a:r>
            <a:r>
              <a:rPr lang="en-US" sz="4500" dirty="0">
                <a:ln w="0"/>
                <a:effectLst>
                  <a:outerShdw blurRad="38100" dist="19050" dir="2700000" algn="tl" rotWithShape="0">
                    <a:schemeClr val="dk1">
                      <a:alpha val="40000"/>
                    </a:schemeClr>
                  </a:outerShdw>
                </a:effectLst>
              </a:rPr>
              <a:t> </a:t>
            </a:r>
            <a:r>
              <a:rPr lang="en-US" sz="4500" dirty="0" err="1">
                <a:ln w="0"/>
                <a:effectLst>
                  <a:outerShdw blurRad="38100" dist="19050" dir="2700000" algn="tl" rotWithShape="0">
                    <a:schemeClr val="dk1">
                      <a:alpha val="40000"/>
                    </a:schemeClr>
                  </a:outerShdw>
                </a:effectLst>
              </a:rPr>
              <a:t>giao</a:t>
            </a:r>
            <a:r>
              <a:rPr lang="en-US" sz="4500" dirty="0">
                <a:ln w="0"/>
                <a:effectLst>
                  <a:outerShdw blurRad="38100" dist="19050" dir="2700000" algn="tl" rotWithShape="0">
                    <a:schemeClr val="dk1">
                      <a:alpha val="40000"/>
                    </a:schemeClr>
                  </a:outerShdw>
                </a:effectLst>
              </a:rPr>
              <a:t> </a:t>
            </a:r>
            <a:r>
              <a:rPr lang="en-US" sz="4500" dirty="0" err="1">
                <a:ln w="0"/>
                <a:effectLst>
                  <a:outerShdw blurRad="38100" dist="19050" dir="2700000" algn="tl" rotWithShape="0">
                    <a:schemeClr val="dk1">
                      <a:alpha val="40000"/>
                    </a:schemeClr>
                  </a:outerShdw>
                </a:effectLst>
              </a:rPr>
              <a:t>dịch</a:t>
            </a:r>
            <a:r>
              <a:rPr lang="en-US" sz="4500" dirty="0">
                <a:ln w="0"/>
                <a:effectLst>
                  <a:outerShdw blurRad="38100" dist="19050" dir="2700000" algn="tl" rotWithShape="0">
                    <a:schemeClr val="dk1">
                      <a:alpha val="40000"/>
                    </a:schemeClr>
                  </a:outerShdw>
                </a:effectLst>
              </a:rPr>
              <a:t> </a:t>
            </a:r>
            <a:r>
              <a:rPr lang="en-US" sz="4500" dirty="0" err="1">
                <a:ln w="0"/>
                <a:effectLst>
                  <a:outerShdw blurRad="38100" dist="19050" dir="2700000" algn="tl" rotWithShape="0">
                    <a:schemeClr val="dk1">
                      <a:alpha val="40000"/>
                    </a:schemeClr>
                  </a:outerShdw>
                </a:effectLst>
              </a:rPr>
              <a:t>điện</a:t>
            </a:r>
            <a:r>
              <a:rPr lang="en-US" sz="4500" dirty="0">
                <a:ln w="0"/>
                <a:effectLst>
                  <a:outerShdw blurRad="38100" dist="19050" dir="2700000" algn="tl" rotWithShape="0">
                    <a:schemeClr val="dk1">
                      <a:alpha val="40000"/>
                    </a:schemeClr>
                  </a:outerShdw>
                </a:effectLst>
              </a:rPr>
              <a:t> </a:t>
            </a:r>
            <a:r>
              <a:rPr lang="en-US" sz="4500" dirty="0" err="1">
                <a:ln w="0"/>
                <a:effectLst>
                  <a:outerShdw blurRad="38100" dist="19050" dir="2700000" algn="tl" rotWithShape="0">
                    <a:schemeClr val="dk1">
                      <a:alpha val="40000"/>
                    </a:schemeClr>
                  </a:outerShdw>
                </a:effectLst>
              </a:rPr>
              <a:t>tử</a:t>
            </a:r>
            <a:endParaRPr lang="en-US" sz="45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678480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39" name="Hộp Văn bản 13">
            <a:extLst>
              <a:ext uri="{FF2B5EF4-FFF2-40B4-BE49-F238E27FC236}">
                <a16:creationId xmlns:a16="http://schemas.microsoft.com/office/drawing/2014/main" id="{EE7100DC-0F42-CBB8-D537-32E25EDA7312}"/>
              </a:ext>
            </a:extLst>
          </p:cNvPr>
          <p:cNvSpPr txBox="1"/>
          <p:nvPr/>
        </p:nvSpPr>
        <p:spPr>
          <a:xfrm>
            <a:off x="1389475" y="-9308"/>
            <a:ext cx="7444651" cy="567784"/>
          </a:xfrm>
          <a:prstGeom prst="rect">
            <a:avLst/>
          </a:prstGeom>
          <a:noFill/>
        </p:spPr>
        <p:txBody>
          <a:bodyPr wrap="square">
            <a:spAutoFit/>
          </a:bodyPr>
          <a:lstStyle/>
          <a:p>
            <a:pPr algn="ctr">
              <a:lnSpc>
                <a:spcPct val="150000"/>
              </a:lnSpc>
            </a:pP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GIAO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DỊCH</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ĐIỆN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TỬ</a:t>
            </a:r>
            <a:endPar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endParaRPr>
          </a:p>
        </p:txBody>
      </p:sp>
      <p:sp>
        <p:nvSpPr>
          <p:cNvPr id="33" name="TextBox 32">
            <a:extLst>
              <a:ext uri="{FF2B5EF4-FFF2-40B4-BE49-F238E27FC236}">
                <a16:creationId xmlns:a16="http://schemas.microsoft.com/office/drawing/2014/main" id="{682212CA-6DD5-B339-6481-56D4BBE0B522}"/>
              </a:ext>
            </a:extLst>
          </p:cNvPr>
          <p:cNvSpPr txBox="1"/>
          <p:nvPr/>
        </p:nvSpPr>
        <p:spPr>
          <a:xfrm>
            <a:off x="336152" y="822649"/>
            <a:ext cx="4924867" cy="5957400"/>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US" sz="1600" b="1" i="0" dirty="0" err="1">
                <a:solidFill>
                  <a:srgbClr val="000000"/>
                </a:solidFill>
                <a:effectLst/>
                <a:latin typeface="times new roman" panose="02020603050405020304" pitchFamily="18" charset="0"/>
              </a:rPr>
              <a:t>Kỹ</a:t>
            </a:r>
            <a:r>
              <a:rPr lang="en-US" sz="1600" b="1" dirty="0">
                <a:solidFill>
                  <a:srgbClr val="000000"/>
                </a:solidFill>
                <a:latin typeface="times new roman" panose="02020603050405020304" pitchFamily="18" charset="0"/>
              </a:rPr>
              <a:t> </a:t>
            </a:r>
            <a:r>
              <a:rPr lang="en-US" sz="1600" b="1" dirty="0" err="1">
                <a:solidFill>
                  <a:srgbClr val="000000"/>
                </a:solidFill>
                <a:latin typeface="times new roman" panose="02020603050405020304" pitchFamily="18" charset="0"/>
              </a:rPr>
              <a:t>nghệ</a:t>
            </a:r>
            <a:r>
              <a:rPr lang="en-US" sz="1600" b="1" dirty="0">
                <a:solidFill>
                  <a:srgbClr val="000000"/>
                </a:solidFill>
                <a:latin typeface="times new roman" panose="02020603050405020304" pitchFamily="18" charset="0"/>
              </a:rPr>
              <a:t> </a:t>
            </a:r>
            <a:r>
              <a:rPr lang="en-US" sz="1600" b="1" dirty="0" err="1">
                <a:solidFill>
                  <a:srgbClr val="000000"/>
                </a:solidFill>
                <a:latin typeface="times new roman" panose="02020603050405020304" pitchFamily="18" charset="0"/>
              </a:rPr>
              <a:t>xã</a:t>
            </a:r>
            <a:r>
              <a:rPr lang="en-US" sz="1600" b="1" dirty="0">
                <a:solidFill>
                  <a:srgbClr val="000000"/>
                </a:solidFill>
                <a:latin typeface="times new roman" panose="02020603050405020304" pitchFamily="18" charset="0"/>
              </a:rPr>
              <a:t> </a:t>
            </a:r>
            <a:r>
              <a:rPr lang="en-US" sz="1600" b="1" dirty="0" err="1">
                <a:solidFill>
                  <a:srgbClr val="000000"/>
                </a:solidFill>
                <a:latin typeface="times new roman" panose="02020603050405020304" pitchFamily="18" charset="0"/>
              </a:rPr>
              <a:t>hội</a:t>
            </a:r>
            <a:endParaRPr lang="en-US" sz="1600" b="1" i="0" dirty="0">
              <a:solidFill>
                <a:srgbClr val="000000"/>
              </a:solidFill>
              <a:effectLst/>
              <a:latin typeface="times new roman" panose="02020603050405020304" pitchFamily="18" charset="0"/>
            </a:endParaRPr>
          </a:p>
          <a:p>
            <a:pPr algn="just"/>
            <a:r>
              <a:rPr lang="vi-VN" sz="1600" b="0" i="0" dirty="0">
                <a:solidFill>
                  <a:srgbClr val="181818"/>
                </a:solidFill>
                <a:effectLst/>
                <a:latin typeface="GeorgiaRef"/>
              </a:rPr>
              <a:t>Điện thoại di động ngày càng được sử dụng phổ biến bởi cá nhân và tổ chức doanh nghiệp. Đáng lo ngại là điện thoại di động sở hữu nhiều thông tin quan trọng của người dùng, những thông tin này có thể giúp tội phạm mạng thực hiện các cuộc tấn công tinh vi.  </a:t>
            </a:r>
          </a:p>
          <a:p>
            <a:pPr algn="just"/>
            <a:r>
              <a:rPr lang="vi-VN" sz="1600" b="0" i="0" dirty="0">
                <a:solidFill>
                  <a:srgbClr val="181818"/>
                </a:solidFill>
                <a:effectLst/>
                <a:latin typeface="GeorgiaRef"/>
              </a:rPr>
              <a:t>Một hình thức tấn công phổ biến nhắm vào người dùng là </a:t>
            </a:r>
            <a:r>
              <a:rPr lang="vi-VN" sz="1600" b="0" i="0" u="none" strike="noStrike" dirty="0">
                <a:solidFill>
                  <a:srgbClr val="337AB7"/>
                </a:solidFill>
                <a:effectLst/>
                <a:latin typeface="GeorgiaRef"/>
                <a:hlinkClick r:id="rId4"/>
              </a:rPr>
              <a:t>tấn công kỹ nghệ xã hội</a:t>
            </a:r>
            <a:r>
              <a:rPr lang="vi-VN" sz="1600" b="0" i="0" dirty="0">
                <a:solidFill>
                  <a:srgbClr val="181818"/>
                </a:solidFill>
                <a:effectLst/>
                <a:latin typeface="GeorgiaRef"/>
              </a:rPr>
              <a:t> khai thác các kênh liên lạc khác nhau (như điện thoại, email, SMS) và dữ liệu về người dùng có sẵn trong vùng lưu trữ công khai (như các trang web truyền thông xã hội, công cụ tìm kiếm). Những dữ liệu mà tội phạm mạng nhắm tới thường là dữ liệu thẻ tín dụng và dữ liệu cá nhân người dùng. Dữ liệu thẻ tín dụng hoặc thẻ ghi nợ bị đánh cắp (như PAN, CVV, ngày hết hạn thẻ) có thể được lợi dụng để thực hiện các thanh toán bất hợp pháp (như thực hiện các giao dịch buôn bán trong các thị trường chợ đen) hoặc được sử dụng để gian lận trong thanh toán. Dữ liệu cá nhân bị đánh cắp của người dùng thanh toán di động (tên, họ, ngày sinh, thông tin liên hệ như địa chỉ giao hàng thanh toán, email, số điện thoại) có thể được sử dụng cho các cuộc tấn công mạo danh và đánh cắp danh tính.</a:t>
            </a:r>
          </a:p>
          <a:p>
            <a:pPr algn="just">
              <a:lnSpc>
                <a:spcPct val="150000"/>
              </a:lnSpc>
            </a:pPr>
            <a:endParaRPr lang="en-US" sz="1600" b="1" i="0" dirty="0">
              <a:solidFill>
                <a:srgbClr val="000000"/>
              </a:solidFill>
              <a:effectLst/>
              <a:latin typeface="times new roman" panose="02020603050405020304" pitchFamily="18" charset="0"/>
            </a:endParaRPr>
          </a:p>
        </p:txBody>
      </p:sp>
      <p:pic>
        <p:nvPicPr>
          <p:cNvPr id="8194" name="Picture 2" descr="Đề xuất cần có quy định về các hành vi bị cấm trong giao dịch điện tử">
            <a:extLst>
              <a:ext uri="{FF2B5EF4-FFF2-40B4-BE49-F238E27FC236}">
                <a16:creationId xmlns:a16="http://schemas.microsoft.com/office/drawing/2014/main" id="{961C8552-C3E4-76E2-EDC1-105A6C21A1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9506" y="899820"/>
            <a:ext cx="6589059" cy="5329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461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39" name="Hộp Văn bản 13">
            <a:extLst>
              <a:ext uri="{FF2B5EF4-FFF2-40B4-BE49-F238E27FC236}">
                <a16:creationId xmlns:a16="http://schemas.microsoft.com/office/drawing/2014/main" id="{EE7100DC-0F42-CBB8-D537-32E25EDA7312}"/>
              </a:ext>
            </a:extLst>
          </p:cNvPr>
          <p:cNvSpPr txBox="1"/>
          <p:nvPr/>
        </p:nvSpPr>
        <p:spPr>
          <a:xfrm>
            <a:off x="1389475" y="-9308"/>
            <a:ext cx="7444651" cy="567784"/>
          </a:xfrm>
          <a:prstGeom prst="rect">
            <a:avLst/>
          </a:prstGeom>
          <a:noFill/>
        </p:spPr>
        <p:txBody>
          <a:bodyPr wrap="square">
            <a:spAutoFit/>
          </a:bodyPr>
          <a:lstStyle/>
          <a:p>
            <a:pPr algn="ctr">
              <a:lnSpc>
                <a:spcPct val="150000"/>
              </a:lnSpc>
            </a:pP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GIAO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DỊCH</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ĐIỆN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TỬ</a:t>
            </a:r>
            <a:endPar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endParaRPr>
          </a:p>
        </p:txBody>
      </p:sp>
      <p:sp>
        <p:nvSpPr>
          <p:cNvPr id="33" name="TextBox 32">
            <a:extLst>
              <a:ext uri="{FF2B5EF4-FFF2-40B4-BE49-F238E27FC236}">
                <a16:creationId xmlns:a16="http://schemas.microsoft.com/office/drawing/2014/main" id="{682212CA-6DD5-B339-6481-56D4BBE0B522}"/>
              </a:ext>
            </a:extLst>
          </p:cNvPr>
          <p:cNvSpPr txBox="1"/>
          <p:nvPr/>
        </p:nvSpPr>
        <p:spPr>
          <a:xfrm>
            <a:off x="336152" y="822649"/>
            <a:ext cx="5029224" cy="5386090"/>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US" sz="1600" b="1" i="0" dirty="0" err="1">
                <a:solidFill>
                  <a:srgbClr val="000000"/>
                </a:solidFill>
                <a:effectLst/>
                <a:latin typeface="times new roman" panose="02020603050405020304" pitchFamily="18" charset="0"/>
              </a:rPr>
              <a:t>Cài</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đặt</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các</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ứng</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dụng</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giả</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mạo</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và</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phần</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mềm</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độc</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hại</a:t>
            </a:r>
            <a:endParaRPr lang="en-US" sz="1600" b="1" i="0" dirty="0">
              <a:solidFill>
                <a:srgbClr val="000000"/>
              </a:solidFill>
              <a:effectLst/>
              <a:latin typeface="times new roman" panose="02020603050405020304" pitchFamily="18" charset="0"/>
            </a:endParaRPr>
          </a:p>
          <a:p>
            <a:pPr algn="just"/>
            <a:r>
              <a:rPr lang="vi-VN" sz="1600" b="0" i="0" dirty="0">
                <a:solidFill>
                  <a:srgbClr val="181818"/>
                </a:solidFill>
                <a:effectLst/>
                <a:latin typeface="GeorgiaRef"/>
              </a:rPr>
              <a:t>Những kẻ tấn công sẽ tìm cách cài đặt phần mềm độc hại trên </a:t>
            </a:r>
            <a:r>
              <a:rPr lang="vi-VN" sz="1600" b="0" i="0" u="none" strike="noStrike" dirty="0">
                <a:solidFill>
                  <a:srgbClr val="337AB7"/>
                </a:solidFill>
                <a:effectLst/>
                <a:latin typeface="GeorgiaRef"/>
                <a:hlinkClick r:id="rId4"/>
              </a:rPr>
              <a:t>thiết bị di động</a:t>
            </a:r>
            <a:r>
              <a:rPr lang="vi-VN" sz="1600" b="0" i="0" dirty="0">
                <a:solidFill>
                  <a:srgbClr val="181818"/>
                </a:solidFill>
                <a:effectLst/>
                <a:latin typeface="GeorgiaRef"/>
              </a:rPr>
              <a:t> bằng cách lừa đảo hoặc áp dụng các kỹ nghệ xã hội đối với nạn nhân để mở tệp đính kèm độc hại bằng email và chuyển hướng người dùng đến một URL độc hại. Một kênh khác có thể lây nhiễm phần mềm độc hại là các điểm truy cập WiFi không an toàn (như Internet công cộng tại các quán cà phê) có thể cho phép kẻ tấn công nhắm mục tiêu vào thiết bị di động thông qua kỹ thuật tấn công Man in The Middle.</a:t>
            </a:r>
          </a:p>
          <a:p>
            <a:pPr algn="just"/>
            <a:r>
              <a:rPr lang="vi-VN" sz="1600" b="0" i="0" dirty="0">
                <a:solidFill>
                  <a:srgbClr val="181818"/>
                </a:solidFill>
                <a:effectLst/>
                <a:latin typeface="GeorgiaRef"/>
              </a:rPr>
              <a:t>Ngoài ra, tội phạm mạng còn có thể thực hiện tấn công giả mạo qua mạng. Đó là khi người dùng độc hại thiết lập một điểm truy cập giả mạo có cùng tên mạng, giống với điểm đã tồn tại, chẳng hạn như tên quán cà phê nổi tiếng.</a:t>
            </a:r>
          </a:p>
          <a:p>
            <a:pPr algn="just"/>
            <a:r>
              <a:rPr lang="vi-VN" sz="1600" b="0" i="0" dirty="0">
                <a:solidFill>
                  <a:srgbClr val="181818"/>
                </a:solidFill>
                <a:effectLst/>
                <a:latin typeface="GeorgiaRef"/>
              </a:rPr>
              <a:t>Tin tặc có thể thiết lập một trang web giả để “xác thực” người dùng. Bằng cách này, chúng sẽ thu thập dữ liệu, sau đó sử dụng dữ liệu này cho các bước tiếp theo trong cuộc tấn công. Không có gì lạ khi thấy nhiều người sử dụng cùng tên người dùng và mật khẩu cho nhiều dịch vụ khác nhau, ngay cả đối với ứng dụng thanh toán di động.</a:t>
            </a:r>
          </a:p>
          <a:p>
            <a:pPr algn="just"/>
            <a:endParaRPr lang="en-US" sz="1600" b="1" i="0" dirty="0">
              <a:solidFill>
                <a:srgbClr val="000000"/>
              </a:solidFill>
              <a:effectLst/>
              <a:latin typeface="times new roman" panose="02020603050405020304" pitchFamily="18" charset="0"/>
            </a:endParaRPr>
          </a:p>
        </p:txBody>
      </p:sp>
      <p:pic>
        <p:nvPicPr>
          <p:cNvPr id="9218" name="Picture 2" descr="Bạn có cần phần mềm chống virus trên điện thoại không?">
            <a:extLst>
              <a:ext uri="{FF2B5EF4-FFF2-40B4-BE49-F238E27FC236}">
                <a16:creationId xmlns:a16="http://schemas.microsoft.com/office/drawing/2014/main" id="{9BEA296B-9EBB-8FAA-473A-699F0B1633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7171" y="834570"/>
            <a:ext cx="6258677" cy="549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433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39" name="Hộp Văn bản 13">
            <a:extLst>
              <a:ext uri="{FF2B5EF4-FFF2-40B4-BE49-F238E27FC236}">
                <a16:creationId xmlns:a16="http://schemas.microsoft.com/office/drawing/2014/main" id="{EE7100DC-0F42-CBB8-D537-32E25EDA7312}"/>
              </a:ext>
            </a:extLst>
          </p:cNvPr>
          <p:cNvSpPr txBox="1"/>
          <p:nvPr/>
        </p:nvSpPr>
        <p:spPr>
          <a:xfrm>
            <a:off x="1389475" y="-9308"/>
            <a:ext cx="7444651" cy="567784"/>
          </a:xfrm>
          <a:prstGeom prst="rect">
            <a:avLst/>
          </a:prstGeom>
          <a:noFill/>
        </p:spPr>
        <p:txBody>
          <a:bodyPr wrap="square">
            <a:spAutoFit/>
          </a:bodyPr>
          <a:lstStyle/>
          <a:p>
            <a:pPr algn="ctr">
              <a:lnSpc>
                <a:spcPct val="150000"/>
              </a:lnSpc>
            </a:pP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GIAO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DỊCH</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ĐIỆN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TỬ</a:t>
            </a:r>
            <a:endPar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endParaRPr>
          </a:p>
        </p:txBody>
      </p:sp>
      <p:sp>
        <p:nvSpPr>
          <p:cNvPr id="33" name="TextBox 32">
            <a:extLst>
              <a:ext uri="{FF2B5EF4-FFF2-40B4-BE49-F238E27FC236}">
                <a16:creationId xmlns:a16="http://schemas.microsoft.com/office/drawing/2014/main" id="{682212CA-6DD5-B339-6481-56D4BBE0B522}"/>
              </a:ext>
            </a:extLst>
          </p:cNvPr>
          <p:cNvSpPr txBox="1"/>
          <p:nvPr/>
        </p:nvSpPr>
        <p:spPr>
          <a:xfrm>
            <a:off x="336152" y="822649"/>
            <a:ext cx="4840966" cy="5016758"/>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US" sz="1600" b="1" i="0" dirty="0" err="1">
                <a:solidFill>
                  <a:srgbClr val="000000"/>
                </a:solidFill>
                <a:effectLst/>
                <a:latin typeface="times new roman" panose="02020603050405020304" pitchFamily="18" charset="0"/>
              </a:rPr>
              <a:t>Truy</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cập</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trái</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phép</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vào</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thiết</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bị</a:t>
            </a:r>
            <a:r>
              <a:rPr lang="en-US" sz="1600" b="1" i="0" dirty="0">
                <a:solidFill>
                  <a:srgbClr val="000000"/>
                </a:solidFill>
                <a:effectLst/>
                <a:latin typeface="times new roman" panose="02020603050405020304" pitchFamily="18" charset="0"/>
              </a:rPr>
              <a:t> di </a:t>
            </a:r>
            <a:r>
              <a:rPr lang="en-US" sz="1600" b="1" i="0" dirty="0" err="1">
                <a:solidFill>
                  <a:srgbClr val="000000"/>
                </a:solidFill>
                <a:effectLst/>
                <a:latin typeface="times new roman" panose="02020603050405020304" pitchFamily="18" charset="0"/>
              </a:rPr>
              <a:t>động</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bị</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mất</a:t>
            </a:r>
            <a:endParaRPr lang="en-US" sz="1600" b="1" dirty="0">
              <a:solidFill>
                <a:srgbClr val="000000"/>
              </a:solidFill>
              <a:latin typeface="times new roman" panose="02020603050405020304" pitchFamily="18" charset="0"/>
            </a:endParaRPr>
          </a:p>
          <a:p>
            <a:pPr algn="just">
              <a:lnSpc>
                <a:spcPct val="150000"/>
              </a:lnSpc>
            </a:pPr>
            <a:r>
              <a:rPr lang="en-US" sz="1600" b="1" i="0" dirty="0" err="1">
                <a:solidFill>
                  <a:srgbClr val="000000"/>
                </a:solidFill>
                <a:effectLst/>
                <a:latin typeface="times new roman" panose="02020603050405020304" pitchFamily="18" charset="0"/>
              </a:rPr>
              <a:t>hoặc</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bị</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đánh</a:t>
            </a:r>
            <a:r>
              <a:rPr lang="en-US" sz="1600" b="1" i="0" dirty="0">
                <a:solidFill>
                  <a:srgbClr val="000000"/>
                </a:solidFill>
                <a:effectLst/>
                <a:latin typeface="times new roman" panose="02020603050405020304" pitchFamily="18" charset="0"/>
              </a:rPr>
              <a:t> </a:t>
            </a:r>
            <a:r>
              <a:rPr lang="en-US" sz="1600" b="1" i="0" dirty="0" err="1">
                <a:solidFill>
                  <a:srgbClr val="000000"/>
                </a:solidFill>
                <a:effectLst/>
                <a:latin typeface="times new roman" panose="02020603050405020304" pitchFamily="18" charset="0"/>
              </a:rPr>
              <a:t>cắp</a:t>
            </a:r>
            <a:endParaRPr lang="en-US" sz="1600" b="1" i="0" dirty="0">
              <a:solidFill>
                <a:srgbClr val="000000"/>
              </a:solidFill>
              <a:effectLst/>
              <a:latin typeface="times new roman" panose="02020603050405020304" pitchFamily="18" charset="0"/>
            </a:endParaRPr>
          </a:p>
          <a:p>
            <a:pPr algn="just"/>
            <a:r>
              <a:rPr lang="vi-VN" sz="1600" b="0" i="0" u="none" strike="noStrike" dirty="0">
                <a:solidFill>
                  <a:srgbClr val="ED7E01"/>
                </a:solidFill>
                <a:effectLst/>
                <a:latin typeface="GeorgiaRef"/>
                <a:hlinkClick r:id="rId4"/>
              </a:rPr>
              <a:t>Việc khai thác lỗ hổng</a:t>
            </a:r>
            <a:r>
              <a:rPr lang="vi-VN" sz="1600" b="0" i="0" dirty="0">
                <a:solidFill>
                  <a:srgbClr val="181818"/>
                </a:solidFill>
                <a:effectLst/>
                <a:latin typeface="GeorgiaRef"/>
              </a:rPr>
              <a:t> của ứng dụng di động có thể cho phép kẻ tấn công có thể lấy cắp bất kỳ dữ liệu nhạy cảm nào được ứng dụng lưu trữ (như các thông tin chi tiết về tài khoản cá nhân của người dùng và dữ liệu thẻ tín dụng). Việc khai thác các lỗ hổng như xác thực có thể cho phép kẻ tấn công truy cập trái phép vào thiết bị. Việc truy cập trái phép vào chức năng thanh toán di động có thể xảy ra do việc khai thác các API thanh toán di động được sử dụng để mua hàng cho phép tin tặc thực hiện các giao dịch gian lận.</a:t>
            </a:r>
          </a:p>
          <a:p>
            <a:pPr algn="just"/>
            <a:r>
              <a:rPr lang="vi-VN" sz="1600" b="0" i="0" dirty="0">
                <a:solidFill>
                  <a:srgbClr val="181818"/>
                </a:solidFill>
                <a:effectLst/>
                <a:latin typeface="GeorgiaRef"/>
              </a:rPr>
              <a:t>Ngoài ra, có thể xảy ra gian lận với các tài khoản ngân hàng và thẻ tín dụng bị đánh cắp được liên kết với ứng dụng thanh toán di động. Tin tặc cũng có thể khai thác các điểm yếu trong quá trình đăng ký để thêm một thiết bị di động khác vào hồ sơ người dùng nhằm thực hiện các giao dịch mua bán gian lận.</a:t>
            </a:r>
          </a:p>
          <a:p>
            <a:pPr algn="just"/>
            <a:endParaRPr lang="en-US" sz="1600" b="1" i="0" dirty="0">
              <a:solidFill>
                <a:srgbClr val="000000"/>
              </a:solidFill>
              <a:effectLst/>
              <a:latin typeface="times new roman" panose="02020603050405020304" pitchFamily="18" charset="0"/>
            </a:endParaRPr>
          </a:p>
        </p:txBody>
      </p:sp>
      <p:pic>
        <p:nvPicPr>
          <p:cNvPr id="10244" name="Picture 4" descr="Lỗ hổng bảo mật nghiêm trọng trên smartphone Samsung bị khai thác">
            <a:extLst>
              <a:ext uri="{FF2B5EF4-FFF2-40B4-BE49-F238E27FC236}">
                <a16:creationId xmlns:a16="http://schemas.microsoft.com/office/drawing/2014/main" id="{D17CFD01-FB5B-8F3A-E73A-A7CF8C9EDC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9028" y="936359"/>
            <a:ext cx="6297232" cy="518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77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39" name="Hộp Văn bản 13">
            <a:extLst>
              <a:ext uri="{FF2B5EF4-FFF2-40B4-BE49-F238E27FC236}">
                <a16:creationId xmlns:a16="http://schemas.microsoft.com/office/drawing/2014/main" id="{EE7100DC-0F42-CBB8-D537-32E25EDA7312}"/>
              </a:ext>
            </a:extLst>
          </p:cNvPr>
          <p:cNvSpPr txBox="1"/>
          <p:nvPr/>
        </p:nvSpPr>
        <p:spPr>
          <a:xfrm>
            <a:off x="1389475" y="-9308"/>
            <a:ext cx="7444651" cy="567784"/>
          </a:xfrm>
          <a:prstGeom prst="rect">
            <a:avLst/>
          </a:prstGeom>
          <a:noFill/>
        </p:spPr>
        <p:txBody>
          <a:bodyPr wrap="square">
            <a:spAutoFit/>
          </a:bodyPr>
          <a:lstStyle/>
          <a:p>
            <a:pPr algn="ctr">
              <a:lnSpc>
                <a:spcPct val="150000"/>
              </a:lnSpc>
            </a:pP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GIAO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DỊCH</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ĐIỆN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TỬ</a:t>
            </a:r>
            <a:endPar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endParaRPr>
          </a:p>
        </p:txBody>
      </p:sp>
      <p:sp>
        <p:nvSpPr>
          <p:cNvPr id="33" name="TextBox 32">
            <a:extLst>
              <a:ext uri="{FF2B5EF4-FFF2-40B4-BE49-F238E27FC236}">
                <a16:creationId xmlns:a16="http://schemas.microsoft.com/office/drawing/2014/main" id="{682212CA-6DD5-B339-6481-56D4BBE0B522}"/>
              </a:ext>
            </a:extLst>
          </p:cNvPr>
          <p:cNvSpPr txBox="1"/>
          <p:nvPr/>
        </p:nvSpPr>
        <p:spPr>
          <a:xfrm>
            <a:off x="336152" y="822649"/>
            <a:ext cx="6064648" cy="5878532"/>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US" sz="1600" b="1" i="1" dirty="0" err="1">
                <a:solidFill>
                  <a:srgbClr val="181818"/>
                </a:solidFill>
                <a:effectLst/>
                <a:latin typeface="GeorgiaRef"/>
              </a:rPr>
              <a:t>Khai</a:t>
            </a:r>
            <a:r>
              <a:rPr lang="en-US" sz="1600" b="1" i="1" dirty="0">
                <a:solidFill>
                  <a:srgbClr val="181818"/>
                </a:solidFill>
                <a:effectLst/>
                <a:latin typeface="GeorgiaRef"/>
              </a:rPr>
              <a:t> </a:t>
            </a:r>
            <a:r>
              <a:rPr lang="en-US" sz="1600" b="1" i="1" dirty="0" err="1">
                <a:solidFill>
                  <a:srgbClr val="181818"/>
                </a:solidFill>
                <a:effectLst/>
                <a:latin typeface="GeorgiaRef"/>
              </a:rPr>
              <a:t>thác</a:t>
            </a:r>
            <a:r>
              <a:rPr lang="en-US" sz="1600" b="1" i="1" dirty="0">
                <a:solidFill>
                  <a:srgbClr val="181818"/>
                </a:solidFill>
                <a:effectLst/>
                <a:latin typeface="GeorgiaRef"/>
              </a:rPr>
              <a:t> </a:t>
            </a:r>
            <a:r>
              <a:rPr lang="en-US" sz="1600" b="1" i="1" dirty="0" err="1">
                <a:solidFill>
                  <a:srgbClr val="181818"/>
                </a:solidFill>
                <a:effectLst/>
                <a:latin typeface="GeorgiaRef"/>
              </a:rPr>
              <a:t>các</a:t>
            </a:r>
            <a:r>
              <a:rPr lang="en-US" sz="1600" b="1" i="1" dirty="0">
                <a:solidFill>
                  <a:srgbClr val="181818"/>
                </a:solidFill>
                <a:effectLst/>
                <a:latin typeface="GeorgiaRef"/>
              </a:rPr>
              <a:t> </a:t>
            </a:r>
            <a:r>
              <a:rPr lang="en-US" sz="1600" b="1" i="1" dirty="0" err="1">
                <a:solidFill>
                  <a:srgbClr val="181818"/>
                </a:solidFill>
                <a:effectLst/>
                <a:latin typeface="GeorgiaRef"/>
              </a:rPr>
              <a:t>lỗ</a:t>
            </a:r>
            <a:r>
              <a:rPr lang="en-US" sz="1600" b="1" i="1" dirty="0">
                <a:solidFill>
                  <a:srgbClr val="181818"/>
                </a:solidFill>
                <a:effectLst/>
                <a:latin typeface="GeorgiaRef"/>
              </a:rPr>
              <a:t> </a:t>
            </a:r>
            <a:r>
              <a:rPr lang="en-US" sz="1600" b="1" i="1" dirty="0" err="1">
                <a:solidFill>
                  <a:srgbClr val="181818"/>
                </a:solidFill>
                <a:effectLst/>
                <a:latin typeface="GeorgiaRef"/>
              </a:rPr>
              <a:t>hổng</a:t>
            </a:r>
            <a:r>
              <a:rPr lang="en-US" sz="1600" b="1" i="1" dirty="0">
                <a:solidFill>
                  <a:srgbClr val="181818"/>
                </a:solidFill>
                <a:effectLst/>
                <a:latin typeface="GeorgiaRef"/>
              </a:rPr>
              <a:t> </a:t>
            </a:r>
            <a:r>
              <a:rPr lang="en-US" sz="1600" b="1" i="1" dirty="0" err="1">
                <a:solidFill>
                  <a:srgbClr val="181818"/>
                </a:solidFill>
                <a:effectLst/>
                <a:latin typeface="GeorgiaRef"/>
              </a:rPr>
              <a:t>của</a:t>
            </a:r>
            <a:r>
              <a:rPr lang="en-US" sz="1600" b="1" i="1" dirty="0">
                <a:solidFill>
                  <a:srgbClr val="181818"/>
                </a:solidFill>
                <a:effectLst/>
                <a:latin typeface="GeorgiaRef"/>
              </a:rPr>
              <a:t> </a:t>
            </a:r>
            <a:r>
              <a:rPr lang="en-US" sz="1600" b="1" i="1" dirty="0" err="1">
                <a:solidFill>
                  <a:srgbClr val="181818"/>
                </a:solidFill>
                <a:effectLst/>
                <a:latin typeface="GeorgiaRef"/>
              </a:rPr>
              <a:t>ứng</a:t>
            </a:r>
            <a:r>
              <a:rPr lang="en-US" sz="1600" b="1" i="1" dirty="0">
                <a:solidFill>
                  <a:srgbClr val="181818"/>
                </a:solidFill>
                <a:effectLst/>
                <a:latin typeface="GeorgiaRef"/>
              </a:rPr>
              <a:t> </a:t>
            </a:r>
            <a:r>
              <a:rPr lang="en-US" sz="1600" b="1" i="1" dirty="0" err="1">
                <a:solidFill>
                  <a:srgbClr val="181818"/>
                </a:solidFill>
                <a:effectLst/>
                <a:latin typeface="GeorgiaRef"/>
              </a:rPr>
              <a:t>dụng</a:t>
            </a:r>
            <a:r>
              <a:rPr lang="en-US" sz="1600" b="1" i="1" dirty="0">
                <a:solidFill>
                  <a:srgbClr val="181818"/>
                </a:solidFill>
                <a:effectLst/>
                <a:latin typeface="GeorgiaRef"/>
              </a:rPr>
              <a:t> </a:t>
            </a:r>
            <a:r>
              <a:rPr lang="en-US" sz="1600" b="1" i="1" dirty="0" err="1">
                <a:solidFill>
                  <a:srgbClr val="181818"/>
                </a:solidFill>
                <a:effectLst/>
                <a:latin typeface="GeorgiaRef"/>
              </a:rPr>
              <a:t>thanh</a:t>
            </a:r>
            <a:r>
              <a:rPr lang="en-US" sz="1600" b="1" i="1" dirty="0">
                <a:solidFill>
                  <a:srgbClr val="181818"/>
                </a:solidFill>
                <a:effectLst/>
                <a:latin typeface="GeorgiaRef"/>
              </a:rPr>
              <a:t> </a:t>
            </a:r>
            <a:r>
              <a:rPr lang="en-US" sz="1600" b="1" i="1" dirty="0" err="1">
                <a:solidFill>
                  <a:srgbClr val="181818"/>
                </a:solidFill>
                <a:effectLst/>
                <a:latin typeface="GeorgiaRef"/>
              </a:rPr>
              <a:t>toán</a:t>
            </a:r>
            <a:r>
              <a:rPr lang="en-US" sz="1600" b="1" i="1" dirty="0">
                <a:solidFill>
                  <a:srgbClr val="181818"/>
                </a:solidFill>
                <a:effectLst/>
                <a:latin typeface="GeorgiaRef"/>
              </a:rPr>
              <a:t> di </a:t>
            </a:r>
            <a:r>
              <a:rPr lang="en-US" sz="1600" b="1" i="1" dirty="0" err="1">
                <a:solidFill>
                  <a:srgbClr val="181818"/>
                </a:solidFill>
                <a:effectLst/>
                <a:latin typeface="GeorgiaRef"/>
              </a:rPr>
              <a:t>động</a:t>
            </a:r>
            <a:endParaRPr lang="en-US" sz="1600" b="0" i="0" dirty="0">
              <a:solidFill>
                <a:srgbClr val="181818"/>
              </a:solidFill>
              <a:effectLst/>
              <a:latin typeface="GeorgiaRef"/>
            </a:endParaRPr>
          </a:p>
          <a:p>
            <a:pPr marL="285750" indent="-285750" algn="just">
              <a:lnSpc>
                <a:spcPct val="150000"/>
              </a:lnSpc>
              <a:buFont typeface="Wingdings" panose="05000000000000000000" pitchFamily="2" charset="2"/>
              <a:buChar char="Ø"/>
            </a:pPr>
            <a:r>
              <a:rPr lang="vi-VN" sz="1600" b="0" i="0" dirty="0">
                <a:solidFill>
                  <a:srgbClr val="181818"/>
                </a:solidFill>
                <a:effectLst/>
                <a:latin typeface="GeorgiaRef"/>
              </a:rPr>
              <a:t>Những kẻ tấn công sẽ tìm cách cài đặt phần mềm độc hại trên </a:t>
            </a:r>
            <a:r>
              <a:rPr lang="vi-VN" sz="1600" b="0" i="0" u="none" strike="noStrike" dirty="0">
                <a:solidFill>
                  <a:srgbClr val="337AB7"/>
                </a:solidFill>
                <a:effectLst/>
                <a:latin typeface="GeorgiaRef"/>
                <a:hlinkClick r:id="rId4"/>
              </a:rPr>
              <a:t>thiết bị di động</a:t>
            </a:r>
            <a:r>
              <a:rPr lang="vi-VN" sz="1600" b="0" i="0" dirty="0">
                <a:solidFill>
                  <a:srgbClr val="181818"/>
                </a:solidFill>
                <a:effectLst/>
                <a:latin typeface="GeorgiaRef"/>
              </a:rPr>
              <a:t> bằng cách lừa đảo hoặc áp dụng các kỹ nghệ xã hội đối với nạn nhân để mở tệp đính kèm độc hại bằng email và chuyển hướng người dùng đến một URL độc hại. Một kênh khác có thể lây nhiễm phần mềm độc hại là các điểm truy cập WiFi không an toàn (như Internet công cộng tại các quán cà phê) có thể cho phép kẻ tấn công nhắm mục tiêu vào thiết bị di động thông qua kỹ thuật tấn công Man in The Middle.</a:t>
            </a:r>
          </a:p>
          <a:p>
            <a:pPr algn="just"/>
            <a:r>
              <a:rPr lang="vi-VN" sz="1600" b="0" i="0" dirty="0">
                <a:solidFill>
                  <a:srgbClr val="181818"/>
                </a:solidFill>
                <a:effectLst/>
                <a:latin typeface="GeorgiaRef"/>
              </a:rPr>
              <a:t>Ngoài ra, tội phạm mạng còn có thể thực hiện tấn công giả mạo qua mạng. Đó là khi người dùng độc hại thiết lập một điểm truy cập giả mạo có cùng tên mạng, giống với điểm đã tồn tại, chẳng hạn như tên quán cà phê nổi tiếng.</a:t>
            </a:r>
          </a:p>
          <a:p>
            <a:pPr algn="just"/>
            <a:r>
              <a:rPr lang="vi-VN" sz="1600" b="0" i="0" dirty="0">
                <a:solidFill>
                  <a:srgbClr val="181818"/>
                </a:solidFill>
                <a:effectLst/>
                <a:latin typeface="GeorgiaRef"/>
              </a:rPr>
              <a:t>Tin tặc có thể thiết lập một trang web giả để “xác thực” người dùng. Bằng cách này, chúng sẽ thu thập dữ liệu, sau đó sử dụng dữ liệu này cho các bước tiếp theo trong cuộc tấn công. Không có gì lạ khi thấy nhiều người sử dụng cùng tên người dùng và mật khẩu cho nhiều dịch vụ khác nhau, ngay cả đối với ứng dụng thanh toán di động.</a:t>
            </a:r>
          </a:p>
          <a:p>
            <a:pPr algn="just"/>
            <a:endParaRPr lang="en-US" sz="1600" b="1" i="0" dirty="0">
              <a:solidFill>
                <a:srgbClr val="000000"/>
              </a:solidFill>
              <a:effectLst/>
              <a:latin typeface="times new roman" panose="02020603050405020304" pitchFamily="18" charset="0"/>
            </a:endParaRPr>
          </a:p>
        </p:txBody>
      </p:sp>
      <p:pic>
        <p:nvPicPr>
          <p:cNvPr id="10242" name="Picture 2" descr="Tin tặc dễ dàng xâm nhập nhiều thiết bị Android gặp lỗ hổng bảo mật - Báo  Người lao động">
            <a:extLst>
              <a:ext uri="{FF2B5EF4-FFF2-40B4-BE49-F238E27FC236}">
                <a16:creationId xmlns:a16="http://schemas.microsoft.com/office/drawing/2014/main" id="{FC045E58-1D12-16CE-ACE4-818B0D7678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7159" y="1282769"/>
            <a:ext cx="5228689" cy="4593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3587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39" name="Hộp Văn bản 13">
            <a:extLst>
              <a:ext uri="{FF2B5EF4-FFF2-40B4-BE49-F238E27FC236}">
                <a16:creationId xmlns:a16="http://schemas.microsoft.com/office/drawing/2014/main" id="{EE7100DC-0F42-CBB8-D537-32E25EDA7312}"/>
              </a:ext>
            </a:extLst>
          </p:cNvPr>
          <p:cNvSpPr txBox="1"/>
          <p:nvPr/>
        </p:nvSpPr>
        <p:spPr>
          <a:xfrm>
            <a:off x="1389475" y="-9308"/>
            <a:ext cx="7444651" cy="567784"/>
          </a:xfrm>
          <a:prstGeom prst="rect">
            <a:avLst/>
          </a:prstGeom>
          <a:noFill/>
        </p:spPr>
        <p:txBody>
          <a:bodyPr wrap="square">
            <a:spAutoFit/>
          </a:bodyPr>
          <a:lstStyle/>
          <a:p>
            <a:pPr algn="ctr">
              <a:lnSpc>
                <a:spcPct val="150000"/>
              </a:lnSpc>
            </a:pP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GIAO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DỊCH</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ĐIỆN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TỬ</a:t>
            </a:r>
            <a:endPar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endParaRPr>
          </a:p>
        </p:txBody>
      </p:sp>
      <p:sp>
        <p:nvSpPr>
          <p:cNvPr id="6" name="Rectangle 5">
            <a:extLst>
              <a:ext uri="{FF2B5EF4-FFF2-40B4-BE49-F238E27FC236}">
                <a16:creationId xmlns:a16="http://schemas.microsoft.com/office/drawing/2014/main" id="{364DC44B-6818-88FA-FBBA-D82A30C4C2DF}"/>
              </a:ext>
            </a:extLst>
          </p:cNvPr>
          <p:cNvSpPr/>
          <p:nvPr/>
        </p:nvSpPr>
        <p:spPr>
          <a:xfrm>
            <a:off x="35754" y="2684611"/>
            <a:ext cx="5525680" cy="1477328"/>
          </a:xfrm>
          <a:prstGeom prst="rect">
            <a:avLst/>
          </a:prstGeom>
          <a:noFill/>
        </p:spPr>
        <p:txBody>
          <a:bodyPr wrap="none" lIns="91440" tIns="45720" rIns="91440" bIns="45720">
            <a:spAutoFit/>
          </a:bodyPr>
          <a:lstStyle/>
          <a:p>
            <a:pPr algn="ctr"/>
            <a:r>
              <a:rPr lang="en-US" sz="4500" b="0" cap="none" spc="0" dirty="0" err="1">
                <a:ln w="0"/>
                <a:solidFill>
                  <a:schemeClr val="tx1"/>
                </a:solidFill>
                <a:effectLst>
                  <a:outerShdw blurRad="38100" dist="19050" dir="2700000" algn="tl" rotWithShape="0">
                    <a:schemeClr val="dk1">
                      <a:alpha val="40000"/>
                    </a:schemeClr>
                  </a:outerShdw>
                </a:effectLst>
              </a:rPr>
              <a:t>Những</a:t>
            </a:r>
            <a:r>
              <a:rPr lang="en-US" sz="4500" b="0" cap="none" spc="0" dirty="0">
                <a:ln w="0"/>
                <a:solidFill>
                  <a:schemeClr val="tx1"/>
                </a:solidFill>
                <a:effectLst>
                  <a:outerShdw blurRad="38100" dist="19050" dir="2700000" algn="tl" rotWithShape="0">
                    <a:schemeClr val="dk1">
                      <a:alpha val="40000"/>
                    </a:schemeClr>
                  </a:outerShdw>
                </a:effectLst>
              </a:rPr>
              <a:t> </a:t>
            </a:r>
            <a:r>
              <a:rPr lang="en-US" sz="4500" b="0" cap="none" spc="0" dirty="0" err="1">
                <a:ln w="0"/>
                <a:solidFill>
                  <a:schemeClr val="tx1"/>
                </a:solidFill>
                <a:effectLst>
                  <a:outerShdw blurRad="38100" dist="19050" dir="2700000" algn="tl" rotWithShape="0">
                    <a:schemeClr val="dk1">
                      <a:alpha val="40000"/>
                    </a:schemeClr>
                  </a:outerShdw>
                </a:effectLst>
              </a:rPr>
              <a:t>lưu</a:t>
            </a:r>
            <a:r>
              <a:rPr lang="en-US" sz="4500" b="0" cap="none" spc="0" dirty="0">
                <a:ln w="0"/>
                <a:solidFill>
                  <a:schemeClr val="tx1"/>
                </a:solidFill>
                <a:effectLst>
                  <a:outerShdw blurRad="38100" dist="19050" dir="2700000" algn="tl" rotWithShape="0">
                    <a:schemeClr val="dk1">
                      <a:alpha val="40000"/>
                    </a:schemeClr>
                  </a:outerShdw>
                </a:effectLst>
              </a:rPr>
              <a:t> ý</a:t>
            </a:r>
          </a:p>
          <a:p>
            <a:pPr algn="ctr"/>
            <a:r>
              <a:rPr lang="en-US" sz="4500" dirty="0" err="1">
                <a:ln w="0"/>
                <a:effectLst>
                  <a:outerShdw blurRad="38100" dist="19050" dir="2700000" algn="tl" rotWithShape="0">
                    <a:schemeClr val="dk1">
                      <a:alpha val="40000"/>
                    </a:schemeClr>
                  </a:outerShdw>
                </a:effectLst>
              </a:rPr>
              <a:t>trong</a:t>
            </a:r>
            <a:r>
              <a:rPr lang="en-US" sz="4500" dirty="0">
                <a:ln w="0"/>
                <a:effectLst>
                  <a:outerShdw blurRad="38100" dist="19050" dir="2700000" algn="tl" rotWithShape="0">
                    <a:schemeClr val="dk1">
                      <a:alpha val="40000"/>
                    </a:schemeClr>
                  </a:outerShdw>
                </a:effectLst>
              </a:rPr>
              <a:t> </a:t>
            </a:r>
            <a:r>
              <a:rPr lang="en-US" sz="4500" dirty="0" err="1">
                <a:ln w="0"/>
                <a:effectLst>
                  <a:outerShdw blurRad="38100" dist="19050" dir="2700000" algn="tl" rotWithShape="0">
                    <a:schemeClr val="dk1">
                      <a:alpha val="40000"/>
                    </a:schemeClr>
                  </a:outerShdw>
                </a:effectLst>
              </a:rPr>
              <a:t>giao</a:t>
            </a:r>
            <a:r>
              <a:rPr lang="en-US" sz="4500" dirty="0">
                <a:ln w="0"/>
                <a:effectLst>
                  <a:outerShdw blurRad="38100" dist="19050" dir="2700000" algn="tl" rotWithShape="0">
                    <a:schemeClr val="dk1">
                      <a:alpha val="40000"/>
                    </a:schemeClr>
                  </a:outerShdw>
                </a:effectLst>
              </a:rPr>
              <a:t> </a:t>
            </a:r>
            <a:r>
              <a:rPr lang="en-US" sz="4500" dirty="0" err="1">
                <a:ln w="0"/>
                <a:effectLst>
                  <a:outerShdw blurRad="38100" dist="19050" dir="2700000" algn="tl" rotWithShape="0">
                    <a:schemeClr val="dk1">
                      <a:alpha val="40000"/>
                    </a:schemeClr>
                  </a:outerShdw>
                </a:effectLst>
              </a:rPr>
              <a:t>dịch</a:t>
            </a:r>
            <a:r>
              <a:rPr lang="en-US" sz="4500" dirty="0">
                <a:ln w="0"/>
                <a:effectLst>
                  <a:outerShdw blurRad="38100" dist="19050" dir="2700000" algn="tl" rotWithShape="0">
                    <a:schemeClr val="dk1">
                      <a:alpha val="40000"/>
                    </a:schemeClr>
                  </a:outerShdw>
                </a:effectLst>
              </a:rPr>
              <a:t> </a:t>
            </a:r>
            <a:r>
              <a:rPr lang="en-US" sz="4500" dirty="0" err="1">
                <a:ln w="0"/>
                <a:effectLst>
                  <a:outerShdw blurRad="38100" dist="19050" dir="2700000" algn="tl" rotWithShape="0">
                    <a:schemeClr val="dk1">
                      <a:alpha val="40000"/>
                    </a:schemeClr>
                  </a:outerShdw>
                </a:effectLst>
              </a:rPr>
              <a:t>điện</a:t>
            </a:r>
            <a:r>
              <a:rPr lang="en-US" sz="4500" dirty="0">
                <a:ln w="0"/>
                <a:effectLst>
                  <a:outerShdw blurRad="38100" dist="19050" dir="2700000" algn="tl" rotWithShape="0">
                    <a:schemeClr val="dk1">
                      <a:alpha val="40000"/>
                    </a:schemeClr>
                  </a:outerShdw>
                </a:effectLst>
              </a:rPr>
              <a:t> </a:t>
            </a:r>
            <a:r>
              <a:rPr lang="en-US" sz="4500" dirty="0" err="1">
                <a:ln w="0"/>
                <a:effectLst>
                  <a:outerShdw blurRad="38100" dist="19050" dir="2700000" algn="tl" rotWithShape="0">
                    <a:schemeClr val="dk1">
                      <a:alpha val="40000"/>
                    </a:schemeClr>
                  </a:outerShdw>
                </a:effectLst>
              </a:rPr>
              <a:t>tử</a:t>
            </a:r>
            <a:endParaRPr lang="en-US" sz="4500" b="0" cap="none" spc="0" dirty="0">
              <a:ln w="0"/>
              <a:solidFill>
                <a:schemeClr val="tx1"/>
              </a:solidFill>
              <a:effectLst>
                <a:outerShdw blurRad="38100" dist="19050" dir="2700000" algn="tl" rotWithShape="0">
                  <a:schemeClr val="dk1">
                    <a:alpha val="40000"/>
                  </a:schemeClr>
                </a:outerShdw>
              </a:effectLst>
            </a:endParaRPr>
          </a:p>
        </p:txBody>
      </p:sp>
      <p:pic>
        <p:nvPicPr>
          <p:cNvPr id="12290" name="Picture 2" descr="Trách nhiệm của người bán trên sàn giao dịch thương mại điện tử">
            <a:extLst>
              <a:ext uri="{FF2B5EF4-FFF2-40B4-BE49-F238E27FC236}">
                <a16:creationId xmlns:a16="http://schemas.microsoft.com/office/drawing/2014/main" id="{D3CD9FAA-B661-2BE7-973B-85BE01DDD3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5884" y="834570"/>
            <a:ext cx="6016484" cy="542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8460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39" name="Hộp Văn bản 13">
            <a:extLst>
              <a:ext uri="{FF2B5EF4-FFF2-40B4-BE49-F238E27FC236}">
                <a16:creationId xmlns:a16="http://schemas.microsoft.com/office/drawing/2014/main" id="{EE7100DC-0F42-CBB8-D537-32E25EDA7312}"/>
              </a:ext>
            </a:extLst>
          </p:cNvPr>
          <p:cNvSpPr txBox="1"/>
          <p:nvPr/>
        </p:nvSpPr>
        <p:spPr>
          <a:xfrm>
            <a:off x="1389475" y="-9308"/>
            <a:ext cx="7444651" cy="567784"/>
          </a:xfrm>
          <a:prstGeom prst="rect">
            <a:avLst/>
          </a:prstGeom>
          <a:noFill/>
        </p:spPr>
        <p:txBody>
          <a:bodyPr wrap="square">
            <a:spAutoFit/>
          </a:bodyPr>
          <a:lstStyle/>
          <a:p>
            <a:pPr algn="ctr">
              <a:lnSpc>
                <a:spcPct val="150000"/>
              </a:lnSpc>
            </a:pP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GIAO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DỊCH</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ĐIỆN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TỬ</a:t>
            </a:r>
            <a:endPar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endParaRPr>
          </a:p>
        </p:txBody>
      </p:sp>
      <p:sp>
        <p:nvSpPr>
          <p:cNvPr id="6" name="Rectangle 5">
            <a:extLst>
              <a:ext uri="{FF2B5EF4-FFF2-40B4-BE49-F238E27FC236}">
                <a16:creationId xmlns:a16="http://schemas.microsoft.com/office/drawing/2014/main" id="{364DC44B-6818-88FA-FBBA-D82A30C4C2DF}"/>
              </a:ext>
            </a:extLst>
          </p:cNvPr>
          <p:cNvSpPr/>
          <p:nvPr/>
        </p:nvSpPr>
        <p:spPr>
          <a:xfrm>
            <a:off x="709879" y="2128646"/>
            <a:ext cx="4036933" cy="2400657"/>
          </a:xfrm>
          <a:prstGeom prst="rect">
            <a:avLst/>
          </a:prstGeom>
          <a:noFill/>
        </p:spPr>
        <p:txBody>
          <a:bodyPr wrap="square" lIns="91440" tIns="45720" rIns="91440" bIns="45720">
            <a:spAutoFit/>
          </a:bodyPr>
          <a:lstStyle/>
          <a:p>
            <a:pPr algn="ctr"/>
            <a:r>
              <a:rPr lang="vi-VN" sz="2500" b="0" i="0" dirty="0">
                <a:effectLst/>
                <a:latin typeface="arial" panose="020B0604020202020204" pitchFamily="34" charset="0"/>
              </a:rPr>
              <a:t>Nên mua hàng tại những trang web uy tín, được cấp phép hoạt động, có thông tin liên lạc rõ ràng (địa chỉ, số điện thoại, mã số thuế…);</a:t>
            </a:r>
            <a:endParaRPr lang="en-US" sz="2500" b="0" cap="none" spc="0" dirty="0">
              <a:ln w="0"/>
              <a:effectLst>
                <a:outerShdw blurRad="38100" dist="19050" dir="2700000" algn="tl" rotWithShape="0">
                  <a:schemeClr val="dk1">
                    <a:alpha val="40000"/>
                  </a:schemeClr>
                </a:outerShdw>
              </a:effectLst>
            </a:endParaRPr>
          </a:p>
        </p:txBody>
      </p:sp>
      <p:pic>
        <p:nvPicPr>
          <p:cNvPr id="14338" name="Picture 2" descr="Top 25 Trang Web mua hàng nước ngoài uy tín nhất không phải ai cũng biết">
            <a:extLst>
              <a:ext uri="{FF2B5EF4-FFF2-40B4-BE49-F238E27FC236}">
                <a16:creationId xmlns:a16="http://schemas.microsoft.com/office/drawing/2014/main" id="{8BF7DAC2-74D5-4C03-272F-C34EE42B6A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2647" y="834570"/>
            <a:ext cx="5197460" cy="246725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Top 40 website mua hộ hàng online nước ngoài uy tín rẻ nhất">
            <a:extLst>
              <a:ext uri="{FF2B5EF4-FFF2-40B4-BE49-F238E27FC236}">
                <a16:creationId xmlns:a16="http://schemas.microsoft.com/office/drawing/2014/main" id="{F9A78014-BC32-B64F-4E7C-CAB7DC515A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7957" y="3308075"/>
            <a:ext cx="4344568" cy="2715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2435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39" name="Hộp Văn bản 13">
            <a:extLst>
              <a:ext uri="{FF2B5EF4-FFF2-40B4-BE49-F238E27FC236}">
                <a16:creationId xmlns:a16="http://schemas.microsoft.com/office/drawing/2014/main" id="{EE7100DC-0F42-CBB8-D537-32E25EDA7312}"/>
              </a:ext>
            </a:extLst>
          </p:cNvPr>
          <p:cNvSpPr txBox="1"/>
          <p:nvPr/>
        </p:nvSpPr>
        <p:spPr>
          <a:xfrm>
            <a:off x="1389475" y="-9308"/>
            <a:ext cx="7444651" cy="567784"/>
          </a:xfrm>
          <a:prstGeom prst="rect">
            <a:avLst/>
          </a:prstGeom>
          <a:noFill/>
        </p:spPr>
        <p:txBody>
          <a:bodyPr wrap="square">
            <a:spAutoFit/>
          </a:bodyPr>
          <a:lstStyle/>
          <a:p>
            <a:pPr algn="ctr">
              <a:lnSpc>
                <a:spcPct val="150000"/>
              </a:lnSpc>
            </a:pP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GIAO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DỊCH</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ĐIỆN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TỬ</a:t>
            </a:r>
            <a:endPar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endParaRPr>
          </a:p>
        </p:txBody>
      </p:sp>
      <p:sp>
        <p:nvSpPr>
          <p:cNvPr id="6" name="Rectangle 5">
            <a:extLst>
              <a:ext uri="{FF2B5EF4-FFF2-40B4-BE49-F238E27FC236}">
                <a16:creationId xmlns:a16="http://schemas.microsoft.com/office/drawing/2014/main" id="{364DC44B-6818-88FA-FBBA-D82A30C4C2DF}"/>
              </a:ext>
            </a:extLst>
          </p:cNvPr>
          <p:cNvSpPr/>
          <p:nvPr/>
        </p:nvSpPr>
        <p:spPr>
          <a:xfrm>
            <a:off x="400597" y="1085196"/>
            <a:ext cx="4036933" cy="4708981"/>
          </a:xfrm>
          <a:prstGeom prst="rect">
            <a:avLst/>
          </a:prstGeom>
          <a:noFill/>
        </p:spPr>
        <p:txBody>
          <a:bodyPr wrap="square" lIns="91440" tIns="45720" rIns="91440" bIns="45720">
            <a:spAutoFit/>
          </a:bodyPr>
          <a:lstStyle/>
          <a:p>
            <a:pPr algn="ctr"/>
            <a:r>
              <a:rPr lang="en-US" sz="2000" b="0" i="0" dirty="0" err="1">
                <a:solidFill>
                  <a:srgbClr val="333333"/>
                </a:solidFill>
                <a:effectLst/>
                <a:latin typeface="arial" panose="020B0604020202020204" pitchFamily="34" charset="0"/>
              </a:rPr>
              <a:t>Tìm</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hiểu</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kỹ</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về</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các</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điều</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kiện</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và</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điều</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khoản</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của</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trang</a:t>
            </a:r>
            <a:r>
              <a:rPr lang="en-US" sz="2000" b="0" i="0" dirty="0">
                <a:solidFill>
                  <a:srgbClr val="333333"/>
                </a:solidFill>
                <a:effectLst/>
                <a:latin typeface="arial" panose="020B0604020202020204" pitchFamily="34" charset="0"/>
              </a:rPr>
              <a:t> web (</a:t>
            </a:r>
            <a:r>
              <a:rPr lang="en-US" sz="2000" b="0" i="0" dirty="0" err="1">
                <a:solidFill>
                  <a:srgbClr val="333333"/>
                </a:solidFill>
                <a:effectLst/>
                <a:latin typeface="arial" panose="020B0604020202020204" pitchFamily="34" charset="0"/>
              </a:rPr>
              <a:t>Term&amp;Conditions</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đặc</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biệt</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là</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những</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điều</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khoản</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về</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bảo</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hành</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trả</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lại</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hàng</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hoàn</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tiền</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giao</a:t>
            </a:r>
            <a:r>
              <a:rPr lang="en-US" sz="2000" b="0" i="0" dirty="0">
                <a:solidFill>
                  <a:srgbClr val="333333"/>
                </a:solidFill>
                <a:effectLst/>
                <a:latin typeface="arial" panose="020B0604020202020204" pitchFamily="34" charset="0"/>
              </a:rPr>
              <a:t> </a:t>
            </a:r>
            <a:r>
              <a:rPr lang="en-US" sz="2000" b="0" i="0" dirty="0" err="1">
                <a:solidFill>
                  <a:srgbClr val="333333"/>
                </a:solidFill>
                <a:effectLst/>
                <a:latin typeface="arial" panose="020B0604020202020204" pitchFamily="34" charset="0"/>
              </a:rPr>
              <a:t>nhận</a:t>
            </a:r>
            <a:r>
              <a:rPr lang="en-US" sz="2000" b="0" i="0" dirty="0">
                <a:solidFill>
                  <a:srgbClr val="333333"/>
                </a:solidFill>
                <a:effectLst/>
                <a:latin typeface="arial" panose="020B0604020202020204" pitchFamily="34" charset="0"/>
              </a:rPr>
              <a:t>,…</a:t>
            </a:r>
          </a:p>
          <a:p>
            <a:pPr algn="ctr"/>
            <a:r>
              <a:rPr lang="vi-VN" sz="2000" b="0" i="0" dirty="0">
                <a:solidFill>
                  <a:srgbClr val="333333"/>
                </a:solidFill>
                <a:effectLst/>
                <a:latin typeface="arial" panose="020B0604020202020204" pitchFamily="34" charset="0"/>
              </a:rPr>
              <a:t>Tìm hiểu kỹ về sản phẩm/dịch vụ trước khi mua: người tiêu dùng có thể tìm kiếm thông tin về sản phẩm/dịch vụ trên internet như: nguồn gốc xuất xứ, tính năng, đánh giá (review) về sản phẩm/dịch vụ nhằm tránh trường hợp mua phải sản phẩm/dịch vụ kém chất lượng</a:t>
            </a:r>
            <a:endParaRPr lang="en-US" sz="2000" b="0" cap="none" spc="0" dirty="0">
              <a:ln w="0"/>
              <a:effectLst>
                <a:outerShdw blurRad="38100" dist="19050" dir="2700000" algn="tl" rotWithShape="0">
                  <a:schemeClr val="dk1">
                    <a:alpha val="40000"/>
                  </a:schemeClr>
                </a:outerShdw>
              </a:effectLst>
            </a:endParaRPr>
          </a:p>
        </p:txBody>
      </p:sp>
      <p:pic>
        <p:nvPicPr>
          <p:cNvPr id="15362" name="Picture 2" descr="FPT Telecom - Công ty Cổ phần Viễn thông FPT - Khách hàng cá nhân - Tin tức  - Tin FPT - Những lưu ý cần cảnh giác khi mua sắm trực">
            <a:extLst>
              <a:ext uri="{FF2B5EF4-FFF2-40B4-BE49-F238E27FC236}">
                <a16:creationId xmlns:a16="http://schemas.microsoft.com/office/drawing/2014/main" id="{33E80F2D-47FC-2DAE-B7B3-80A433FBB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9028" y="1085196"/>
            <a:ext cx="6667500" cy="4979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9795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39" name="Hộp Văn bản 13">
            <a:extLst>
              <a:ext uri="{FF2B5EF4-FFF2-40B4-BE49-F238E27FC236}">
                <a16:creationId xmlns:a16="http://schemas.microsoft.com/office/drawing/2014/main" id="{EE7100DC-0F42-CBB8-D537-32E25EDA7312}"/>
              </a:ext>
            </a:extLst>
          </p:cNvPr>
          <p:cNvSpPr txBox="1"/>
          <p:nvPr/>
        </p:nvSpPr>
        <p:spPr>
          <a:xfrm>
            <a:off x="1389475" y="-9308"/>
            <a:ext cx="7444651" cy="567784"/>
          </a:xfrm>
          <a:prstGeom prst="rect">
            <a:avLst/>
          </a:prstGeom>
          <a:noFill/>
        </p:spPr>
        <p:txBody>
          <a:bodyPr wrap="square">
            <a:spAutoFit/>
          </a:bodyPr>
          <a:lstStyle/>
          <a:p>
            <a:pPr algn="ctr">
              <a:lnSpc>
                <a:spcPct val="150000"/>
              </a:lnSpc>
            </a:pP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GIAO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DỊCH</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ĐIỆN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TỬ</a:t>
            </a:r>
            <a:endPar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endParaRPr>
          </a:p>
        </p:txBody>
      </p:sp>
      <p:sp>
        <p:nvSpPr>
          <p:cNvPr id="6" name="Rectangle 5">
            <a:extLst>
              <a:ext uri="{FF2B5EF4-FFF2-40B4-BE49-F238E27FC236}">
                <a16:creationId xmlns:a16="http://schemas.microsoft.com/office/drawing/2014/main" id="{364DC44B-6818-88FA-FBBA-D82A30C4C2DF}"/>
              </a:ext>
            </a:extLst>
          </p:cNvPr>
          <p:cNvSpPr/>
          <p:nvPr/>
        </p:nvSpPr>
        <p:spPr>
          <a:xfrm>
            <a:off x="400597" y="1085196"/>
            <a:ext cx="5193379" cy="5016758"/>
          </a:xfrm>
          <a:prstGeom prst="rect">
            <a:avLst/>
          </a:prstGeom>
          <a:noFill/>
        </p:spPr>
        <p:txBody>
          <a:bodyPr wrap="square" lIns="91440" tIns="45720" rIns="91440" bIns="45720">
            <a:spAutoFit/>
          </a:bodyPr>
          <a:lstStyle/>
          <a:p>
            <a:pPr algn="ctr"/>
            <a:r>
              <a:rPr lang="vi-VN" sz="1600" b="0" i="0" dirty="0">
                <a:solidFill>
                  <a:srgbClr val="333333"/>
                </a:solidFill>
                <a:effectLst/>
                <a:latin typeface="arial" panose="020B0604020202020204" pitchFamily="34" charset="0"/>
              </a:rPr>
              <a:t>Cảnh giác với những yêu cầu cung cấp thông tin từ những trang web lạ như: họ tên, số điện thoại, ngày sinh, địa chỉ, sở thích, tiền sử khám bệnh… Đây có thể là những trang web sử dụng thông tin người tiêu dùng trái với quy định pháp luật, gây phiền toái cho người tiêu dùng hoặc thậm chí đánh cắp các thông tin tài chính của người tiêu dùng</a:t>
            </a:r>
            <a:endParaRPr lang="en-US" sz="1600" b="0" i="0" dirty="0">
              <a:solidFill>
                <a:srgbClr val="333333"/>
              </a:solidFill>
              <a:effectLst/>
              <a:latin typeface="arial" panose="020B0604020202020204" pitchFamily="34" charset="0"/>
            </a:endParaRPr>
          </a:p>
          <a:p>
            <a:pPr algn="ctr"/>
            <a:r>
              <a:rPr lang="vi-VN" sz="1600" b="0" i="0" dirty="0">
                <a:solidFill>
                  <a:srgbClr val="333333"/>
                </a:solidFill>
                <a:effectLst/>
                <a:latin typeface="arial" panose="020B0604020202020204" pitchFamily="34" charset="0"/>
              </a:rPr>
              <a:t>Cảnh giác với những trang web/tài khoản mạng xã hội lạ quảng cáo sản phẩm/dịch vụ với giá rất thấp hoặc khuyến mãi lớn, yêu cầu người tiêu dùng phải cung cấp thông tin và chia sẻ chương trình</a:t>
            </a:r>
            <a:endParaRPr lang="en-US" sz="1600" b="0" i="0" dirty="0">
              <a:solidFill>
                <a:srgbClr val="333333"/>
              </a:solidFill>
              <a:effectLst/>
              <a:latin typeface="arial" panose="020B0604020202020204" pitchFamily="34" charset="0"/>
            </a:endParaRPr>
          </a:p>
          <a:p>
            <a:pPr algn="ctr"/>
            <a:r>
              <a:rPr lang="vi-VN" sz="1600" b="0" i="0" dirty="0">
                <a:solidFill>
                  <a:srgbClr val="333333"/>
                </a:solidFill>
                <a:effectLst/>
                <a:latin typeface="arial" panose="020B0604020202020204" pitchFamily="34" charset="0"/>
              </a:rPr>
              <a:t>Cảnh giác với thông báo về việc trúng thưởng phiếu mua hàng dùng để mua sản phẩm của công ty, theo đó phiếu mua hàng thường có giá trị nhỏ hơn giá trị sản phẩm, người tiêu dùng phải chi thêm một khoản tiền nữa. Tuy nhiên, khi nhận hàng thì sản phẩm thường có giá trị thấp hơn so với khoản tiền người tiêu dùng đã bỏ ra. Cảnh giác tương tự với hình thức thông báo trúng thưởng và người tiêu dùng phải đóng tiền thuế/phí để nhận được sản phẩm.</a:t>
            </a:r>
            <a:endParaRPr lang="en-US" sz="1600" b="0" cap="none" spc="0" dirty="0">
              <a:ln w="0"/>
              <a:effectLst>
                <a:outerShdw blurRad="38100" dist="19050" dir="2700000" algn="tl" rotWithShape="0">
                  <a:schemeClr val="dk1">
                    <a:alpha val="40000"/>
                  </a:schemeClr>
                </a:outerShdw>
              </a:effectLst>
            </a:endParaRPr>
          </a:p>
        </p:txBody>
      </p:sp>
      <p:pic>
        <p:nvPicPr>
          <p:cNvPr id="16388" name="Picture 4" descr="Cảnh giác với các hình thức lừa đảo gia tăng trong dịp Tết Nguyên đán">
            <a:extLst>
              <a:ext uri="{FF2B5EF4-FFF2-40B4-BE49-F238E27FC236}">
                <a16:creationId xmlns:a16="http://schemas.microsoft.com/office/drawing/2014/main" id="{A6CBC9BC-E677-1ADB-B136-BA6190C8AD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4088" y="1085196"/>
            <a:ext cx="5715000" cy="4959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9310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outdoor object, light&#10;&#10;Description automatically generated">
            <a:extLst>
              <a:ext uri="{FF2B5EF4-FFF2-40B4-BE49-F238E27FC236}">
                <a16:creationId xmlns:a16="http://schemas.microsoft.com/office/drawing/2014/main" id="{A4F33507-C231-46AB-985B-DF02EDE58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79" y="-341157"/>
            <a:ext cx="12192000" cy="7199157"/>
          </a:xfrm>
          <a:prstGeom prst="rect">
            <a:avLst/>
          </a:prstGeom>
        </p:spPr>
      </p:pic>
      <p:sp>
        <p:nvSpPr>
          <p:cNvPr id="6" name="Freeform 17"/>
          <p:cNvSpPr>
            <a:spLocks noEditPoints="1"/>
          </p:cNvSpPr>
          <p:nvPr/>
        </p:nvSpPr>
        <p:spPr bwMode="auto">
          <a:xfrm>
            <a:off x="527982" y="673223"/>
            <a:ext cx="5526083" cy="5520024"/>
          </a:xfrm>
          <a:custGeom>
            <a:avLst/>
            <a:gdLst>
              <a:gd name="T0" fmla="*/ 643 w 769"/>
              <a:gd name="T1" fmla="*/ 96 h 768"/>
              <a:gd name="T2" fmla="*/ 486 w 769"/>
              <a:gd name="T3" fmla="*/ 14 h 768"/>
              <a:gd name="T4" fmla="*/ 378 w 769"/>
              <a:gd name="T5" fmla="*/ 6 h 768"/>
              <a:gd name="T6" fmla="*/ 252 w 769"/>
              <a:gd name="T7" fmla="*/ 23 h 768"/>
              <a:gd name="T8" fmla="*/ 39 w 769"/>
              <a:gd name="T9" fmla="*/ 222 h 768"/>
              <a:gd name="T10" fmla="*/ 33 w 769"/>
              <a:gd name="T11" fmla="*/ 539 h 768"/>
              <a:gd name="T12" fmla="*/ 246 w 769"/>
              <a:gd name="T13" fmla="*/ 748 h 768"/>
              <a:gd name="T14" fmla="*/ 335 w 769"/>
              <a:gd name="T15" fmla="*/ 759 h 768"/>
              <a:gd name="T16" fmla="*/ 486 w 769"/>
              <a:gd name="T17" fmla="*/ 753 h 768"/>
              <a:gd name="T18" fmla="*/ 643 w 769"/>
              <a:gd name="T19" fmla="*/ 672 h 768"/>
              <a:gd name="T20" fmla="*/ 769 w 769"/>
              <a:gd name="T21" fmla="*/ 384 h 768"/>
              <a:gd name="T22" fmla="*/ 676 w 769"/>
              <a:gd name="T23" fmla="*/ 220 h 768"/>
              <a:gd name="T24" fmla="*/ 447 w 769"/>
              <a:gd name="T25" fmla="*/ 757 h 768"/>
              <a:gd name="T26" fmla="*/ 496 w 769"/>
              <a:gd name="T27" fmla="*/ 748 h 768"/>
              <a:gd name="T28" fmla="*/ 541 w 769"/>
              <a:gd name="T29" fmla="*/ 566 h 768"/>
              <a:gd name="T30" fmla="*/ 271 w 769"/>
              <a:gd name="T31" fmla="*/ 680 h 768"/>
              <a:gd name="T32" fmla="*/ 384 w 769"/>
              <a:gd name="T33" fmla="*/ 683 h 768"/>
              <a:gd name="T34" fmla="*/ 227 w 769"/>
              <a:gd name="T35" fmla="*/ 567 h 768"/>
              <a:gd name="T36" fmla="*/ 184 w 769"/>
              <a:gd name="T37" fmla="*/ 88 h 768"/>
              <a:gd name="T38" fmla="*/ 106 w 769"/>
              <a:gd name="T39" fmla="*/ 210 h 768"/>
              <a:gd name="T40" fmla="*/ 228 w 769"/>
              <a:gd name="T41" fmla="*/ 201 h 768"/>
              <a:gd name="T42" fmla="*/ 499 w 769"/>
              <a:gd name="T43" fmla="*/ 87 h 768"/>
              <a:gd name="T44" fmla="*/ 394 w 769"/>
              <a:gd name="T45" fmla="*/ 76 h 768"/>
              <a:gd name="T46" fmla="*/ 501 w 769"/>
              <a:gd name="T47" fmla="*/ 86 h 768"/>
              <a:gd name="T48" fmla="*/ 561 w 769"/>
              <a:gd name="T49" fmla="*/ 372 h 768"/>
              <a:gd name="T50" fmla="*/ 546 w 769"/>
              <a:gd name="T51" fmla="*/ 542 h 768"/>
              <a:gd name="T52" fmla="*/ 560 w 769"/>
              <a:gd name="T53" fmla="*/ 396 h 768"/>
              <a:gd name="T54" fmla="*/ 209 w 769"/>
              <a:gd name="T55" fmla="*/ 396 h 768"/>
              <a:gd name="T56" fmla="*/ 333 w 769"/>
              <a:gd name="T57" fmla="*/ 210 h 768"/>
              <a:gd name="T58" fmla="*/ 397 w 769"/>
              <a:gd name="T59" fmla="*/ 208 h 768"/>
              <a:gd name="T60" fmla="*/ 385 w 769"/>
              <a:gd name="T61" fmla="*/ 367 h 768"/>
              <a:gd name="T62" fmla="*/ 208 w 769"/>
              <a:gd name="T63" fmla="*/ 371 h 768"/>
              <a:gd name="T64" fmla="*/ 207 w 769"/>
              <a:gd name="T65" fmla="*/ 396 h 768"/>
              <a:gd name="T66" fmla="*/ 83 w 769"/>
              <a:gd name="T67" fmla="*/ 384 h 768"/>
              <a:gd name="T68" fmla="*/ 559 w 769"/>
              <a:gd name="T69" fmla="*/ 555 h 768"/>
              <a:gd name="T70" fmla="*/ 575 w 769"/>
              <a:gd name="T71" fmla="*/ 553 h 768"/>
              <a:gd name="T72" fmla="*/ 669 w 769"/>
              <a:gd name="T73" fmla="*/ 541 h 768"/>
              <a:gd name="T74" fmla="*/ 633 w 769"/>
              <a:gd name="T75" fmla="*/ 155 h 768"/>
              <a:gd name="T76" fmla="*/ 517 w 769"/>
              <a:gd name="T77" fmla="*/ 25 h 768"/>
              <a:gd name="T78" fmla="*/ 496 w 769"/>
              <a:gd name="T79" fmla="*/ 18 h 768"/>
              <a:gd name="T80" fmla="*/ 576 w 769"/>
              <a:gd name="T81" fmla="*/ 86 h 768"/>
              <a:gd name="T82" fmla="*/ 440 w 769"/>
              <a:gd name="T83" fmla="*/ 15 h 768"/>
              <a:gd name="T84" fmla="*/ 434 w 769"/>
              <a:gd name="T85" fmla="*/ 9 h 768"/>
              <a:gd name="T86" fmla="*/ 378 w 769"/>
              <a:gd name="T87" fmla="*/ 7 h 768"/>
              <a:gd name="T88" fmla="*/ 182 w 769"/>
              <a:gd name="T89" fmla="*/ 84 h 768"/>
              <a:gd name="T90" fmla="*/ 252 w 769"/>
              <a:gd name="T91" fmla="*/ 24 h 768"/>
              <a:gd name="T92" fmla="*/ 242 w 769"/>
              <a:gd name="T93" fmla="*/ 29 h 768"/>
              <a:gd name="T94" fmla="*/ 102 w 769"/>
              <a:gd name="T95" fmla="*/ 209 h 768"/>
              <a:gd name="T96" fmla="*/ 45 w 769"/>
              <a:gd name="T97" fmla="*/ 227 h 768"/>
              <a:gd name="T98" fmla="*/ 39 w 769"/>
              <a:gd name="T99" fmla="*/ 234 h 768"/>
              <a:gd name="T100" fmla="*/ 90 w 769"/>
              <a:gd name="T101" fmla="*/ 547 h 768"/>
              <a:gd name="T102" fmla="*/ 93 w 769"/>
              <a:gd name="T103" fmla="*/ 548 h 768"/>
              <a:gd name="T104" fmla="*/ 126 w 769"/>
              <a:gd name="T105" fmla="*/ 660 h 768"/>
              <a:gd name="T106" fmla="*/ 148 w 769"/>
              <a:gd name="T107" fmla="*/ 672 h 768"/>
              <a:gd name="T108" fmla="*/ 284 w 769"/>
              <a:gd name="T109" fmla="*/ 752 h 768"/>
              <a:gd name="T110" fmla="*/ 271 w 769"/>
              <a:gd name="T111" fmla="*/ 697 h 768"/>
              <a:gd name="T112" fmla="*/ 277 w 769"/>
              <a:gd name="T113" fmla="*/ 695 h 768"/>
              <a:gd name="T114" fmla="*/ 385 w 769"/>
              <a:gd name="T115" fmla="*/ 700 h 768"/>
              <a:gd name="T116" fmla="*/ 527 w 769"/>
              <a:gd name="T117" fmla="*/ 739 h 768"/>
              <a:gd name="T118" fmla="*/ 602 w 769"/>
              <a:gd name="T119" fmla="*/ 677 h 768"/>
              <a:gd name="T120" fmla="*/ 602 w 769"/>
              <a:gd name="T121" fmla="*/ 676 h 768"/>
              <a:gd name="T122" fmla="*/ 645 w 769"/>
              <a:gd name="T123" fmla="*/ 661 h 768"/>
              <a:gd name="T124" fmla="*/ 695 w 769"/>
              <a:gd name="T125" fmla="*/ 393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9" h="768">
                <a:moveTo>
                  <a:pt x="763" y="378"/>
                </a:moveTo>
                <a:cubicBezTo>
                  <a:pt x="762" y="378"/>
                  <a:pt x="762" y="378"/>
                  <a:pt x="762" y="378"/>
                </a:cubicBezTo>
                <a:cubicBezTo>
                  <a:pt x="732" y="234"/>
                  <a:pt x="732" y="234"/>
                  <a:pt x="732" y="234"/>
                </a:cubicBezTo>
                <a:cubicBezTo>
                  <a:pt x="734" y="234"/>
                  <a:pt x="736" y="231"/>
                  <a:pt x="736" y="228"/>
                </a:cubicBezTo>
                <a:cubicBezTo>
                  <a:pt x="736" y="225"/>
                  <a:pt x="734" y="222"/>
                  <a:pt x="730" y="222"/>
                </a:cubicBezTo>
                <a:cubicBezTo>
                  <a:pt x="729" y="222"/>
                  <a:pt x="728" y="223"/>
                  <a:pt x="727" y="223"/>
                </a:cubicBezTo>
                <a:cubicBezTo>
                  <a:pt x="646" y="106"/>
                  <a:pt x="646" y="106"/>
                  <a:pt x="646" y="106"/>
                </a:cubicBezTo>
                <a:cubicBezTo>
                  <a:pt x="648" y="105"/>
                  <a:pt x="649" y="103"/>
                  <a:pt x="649" y="101"/>
                </a:cubicBezTo>
                <a:cubicBezTo>
                  <a:pt x="649" y="98"/>
                  <a:pt x="646" y="96"/>
                  <a:pt x="643" y="96"/>
                </a:cubicBezTo>
                <a:cubicBezTo>
                  <a:pt x="641" y="96"/>
                  <a:pt x="639" y="97"/>
                  <a:pt x="638" y="98"/>
                </a:cubicBezTo>
                <a:cubicBezTo>
                  <a:pt x="528" y="28"/>
                  <a:pt x="528" y="28"/>
                  <a:pt x="528" y="28"/>
                </a:cubicBezTo>
                <a:cubicBezTo>
                  <a:pt x="528" y="27"/>
                  <a:pt x="529" y="26"/>
                  <a:pt x="529" y="25"/>
                </a:cubicBezTo>
                <a:cubicBezTo>
                  <a:pt x="529" y="22"/>
                  <a:pt x="526" y="19"/>
                  <a:pt x="523" y="19"/>
                </a:cubicBezTo>
                <a:cubicBezTo>
                  <a:pt x="520" y="19"/>
                  <a:pt x="518" y="21"/>
                  <a:pt x="517" y="23"/>
                </a:cubicBezTo>
                <a:cubicBezTo>
                  <a:pt x="497" y="17"/>
                  <a:pt x="497" y="17"/>
                  <a:pt x="497" y="17"/>
                </a:cubicBezTo>
                <a:cubicBezTo>
                  <a:pt x="497" y="16"/>
                  <a:pt x="497" y="15"/>
                  <a:pt x="497" y="15"/>
                </a:cubicBezTo>
                <a:cubicBezTo>
                  <a:pt x="497" y="12"/>
                  <a:pt x="495" y="9"/>
                  <a:pt x="492" y="9"/>
                </a:cubicBezTo>
                <a:cubicBezTo>
                  <a:pt x="489" y="9"/>
                  <a:pt x="486" y="11"/>
                  <a:pt x="486" y="14"/>
                </a:cubicBezTo>
                <a:cubicBezTo>
                  <a:pt x="446" y="10"/>
                  <a:pt x="446" y="10"/>
                  <a:pt x="446" y="10"/>
                </a:cubicBezTo>
                <a:cubicBezTo>
                  <a:pt x="446" y="9"/>
                  <a:pt x="446" y="9"/>
                  <a:pt x="446" y="9"/>
                </a:cubicBezTo>
                <a:cubicBezTo>
                  <a:pt x="446" y="6"/>
                  <a:pt x="443" y="3"/>
                  <a:pt x="440" y="3"/>
                </a:cubicBezTo>
                <a:cubicBezTo>
                  <a:pt x="437" y="3"/>
                  <a:pt x="434" y="5"/>
                  <a:pt x="434" y="9"/>
                </a:cubicBezTo>
                <a:cubicBezTo>
                  <a:pt x="390" y="6"/>
                  <a:pt x="390" y="6"/>
                  <a:pt x="390" y="6"/>
                </a:cubicBezTo>
                <a:cubicBezTo>
                  <a:pt x="390" y="6"/>
                  <a:pt x="390" y="6"/>
                  <a:pt x="390" y="6"/>
                </a:cubicBezTo>
                <a:cubicBezTo>
                  <a:pt x="390" y="2"/>
                  <a:pt x="387" y="0"/>
                  <a:pt x="384" y="0"/>
                </a:cubicBezTo>
                <a:cubicBezTo>
                  <a:pt x="381" y="0"/>
                  <a:pt x="378" y="2"/>
                  <a:pt x="378" y="6"/>
                </a:cubicBezTo>
                <a:cubicBezTo>
                  <a:pt x="378" y="6"/>
                  <a:pt x="378" y="6"/>
                  <a:pt x="378" y="6"/>
                </a:cubicBezTo>
                <a:cubicBezTo>
                  <a:pt x="335" y="9"/>
                  <a:pt x="335" y="9"/>
                  <a:pt x="335" y="9"/>
                </a:cubicBezTo>
                <a:cubicBezTo>
                  <a:pt x="334" y="6"/>
                  <a:pt x="332" y="3"/>
                  <a:pt x="329" y="3"/>
                </a:cubicBezTo>
                <a:cubicBezTo>
                  <a:pt x="325" y="3"/>
                  <a:pt x="323" y="6"/>
                  <a:pt x="323" y="9"/>
                </a:cubicBezTo>
                <a:cubicBezTo>
                  <a:pt x="323" y="9"/>
                  <a:pt x="323" y="9"/>
                  <a:pt x="323" y="10"/>
                </a:cubicBezTo>
                <a:cubicBezTo>
                  <a:pt x="283" y="14"/>
                  <a:pt x="283" y="14"/>
                  <a:pt x="283" y="14"/>
                </a:cubicBezTo>
                <a:cubicBezTo>
                  <a:pt x="283" y="11"/>
                  <a:pt x="281" y="9"/>
                  <a:pt x="278" y="9"/>
                </a:cubicBezTo>
                <a:cubicBezTo>
                  <a:pt x="274" y="9"/>
                  <a:pt x="272" y="12"/>
                  <a:pt x="272" y="15"/>
                </a:cubicBezTo>
                <a:cubicBezTo>
                  <a:pt x="272" y="15"/>
                  <a:pt x="272" y="16"/>
                  <a:pt x="272" y="17"/>
                </a:cubicBezTo>
                <a:cubicBezTo>
                  <a:pt x="252" y="23"/>
                  <a:pt x="252" y="23"/>
                  <a:pt x="252" y="23"/>
                </a:cubicBezTo>
                <a:cubicBezTo>
                  <a:pt x="251" y="21"/>
                  <a:pt x="249" y="19"/>
                  <a:pt x="246" y="19"/>
                </a:cubicBezTo>
                <a:cubicBezTo>
                  <a:pt x="243" y="19"/>
                  <a:pt x="241" y="22"/>
                  <a:pt x="241" y="25"/>
                </a:cubicBezTo>
                <a:cubicBezTo>
                  <a:pt x="241" y="26"/>
                  <a:pt x="241" y="27"/>
                  <a:pt x="241" y="28"/>
                </a:cubicBezTo>
                <a:cubicBezTo>
                  <a:pt x="131" y="98"/>
                  <a:pt x="131" y="98"/>
                  <a:pt x="131" y="98"/>
                </a:cubicBezTo>
                <a:cubicBezTo>
                  <a:pt x="130" y="97"/>
                  <a:pt x="128" y="96"/>
                  <a:pt x="126" y="96"/>
                </a:cubicBezTo>
                <a:cubicBezTo>
                  <a:pt x="123" y="96"/>
                  <a:pt x="120" y="98"/>
                  <a:pt x="120" y="101"/>
                </a:cubicBezTo>
                <a:cubicBezTo>
                  <a:pt x="120" y="103"/>
                  <a:pt x="121" y="105"/>
                  <a:pt x="123" y="106"/>
                </a:cubicBezTo>
                <a:cubicBezTo>
                  <a:pt x="42" y="223"/>
                  <a:pt x="42" y="223"/>
                  <a:pt x="42" y="223"/>
                </a:cubicBezTo>
                <a:cubicBezTo>
                  <a:pt x="41" y="222"/>
                  <a:pt x="40" y="222"/>
                  <a:pt x="39" y="222"/>
                </a:cubicBezTo>
                <a:cubicBezTo>
                  <a:pt x="36" y="222"/>
                  <a:pt x="33" y="224"/>
                  <a:pt x="33" y="228"/>
                </a:cubicBezTo>
                <a:cubicBezTo>
                  <a:pt x="33" y="231"/>
                  <a:pt x="35" y="233"/>
                  <a:pt x="38" y="233"/>
                </a:cubicBezTo>
                <a:cubicBezTo>
                  <a:pt x="7" y="378"/>
                  <a:pt x="7" y="378"/>
                  <a:pt x="7" y="378"/>
                </a:cubicBezTo>
                <a:cubicBezTo>
                  <a:pt x="7" y="378"/>
                  <a:pt x="7" y="378"/>
                  <a:pt x="6" y="378"/>
                </a:cubicBezTo>
                <a:cubicBezTo>
                  <a:pt x="3" y="378"/>
                  <a:pt x="0" y="381"/>
                  <a:pt x="0" y="384"/>
                </a:cubicBezTo>
                <a:cubicBezTo>
                  <a:pt x="0" y="387"/>
                  <a:pt x="3" y="390"/>
                  <a:pt x="6" y="390"/>
                </a:cubicBezTo>
                <a:cubicBezTo>
                  <a:pt x="7" y="390"/>
                  <a:pt x="7" y="390"/>
                  <a:pt x="8" y="390"/>
                </a:cubicBezTo>
                <a:cubicBezTo>
                  <a:pt x="38" y="534"/>
                  <a:pt x="38" y="534"/>
                  <a:pt x="38" y="534"/>
                </a:cubicBezTo>
                <a:cubicBezTo>
                  <a:pt x="35" y="534"/>
                  <a:pt x="33" y="537"/>
                  <a:pt x="33" y="539"/>
                </a:cubicBezTo>
                <a:cubicBezTo>
                  <a:pt x="33" y="543"/>
                  <a:pt x="36" y="545"/>
                  <a:pt x="39" y="545"/>
                </a:cubicBezTo>
                <a:cubicBezTo>
                  <a:pt x="40" y="545"/>
                  <a:pt x="41" y="545"/>
                  <a:pt x="42" y="544"/>
                </a:cubicBezTo>
                <a:cubicBezTo>
                  <a:pt x="123" y="661"/>
                  <a:pt x="123" y="661"/>
                  <a:pt x="123" y="661"/>
                </a:cubicBezTo>
                <a:cubicBezTo>
                  <a:pt x="122" y="662"/>
                  <a:pt x="121" y="664"/>
                  <a:pt x="121" y="666"/>
                </a:cubicBezTo>
                <a:cubicBezTo>
                  <a:pt x="121" y="669"/>
                  <a:pt x="123" y="672"/>
                  <a:pt x="126" y="672"/>
                </a:cubicBezTo>
                <a:cubicBezTo>
                  <a:pt x="129" y="672"/>
                  <a:pt x="130" y="671"/>
                  <a:pt x="131" y="669"/>
                </a:cubicBezTo>
                <a:cubicBezTo>
                  <a:pt x="241" y="739"/>
                  <a:pt x="241" y="739"/>
                  <a:pt x="241" y="739"/>
                </a:cubicBezTo>
                <a:cubicBezTo>
                  <a:pt x="241" y="740"/>
                  <a:pt x="240" y="741"/>
                  <a:pt x="240" y="742"/>
                </a:cubicBezTo>
                <a:cubicBezTo>
                  <a:pt x="240" y="746"/>
                  <a:pt x="243" y="748"/>
                  <a:pt x="246" y="748"/>
                </a:cubicBezTo>
                <a:cubicBezTo>
                  <a:pt x="249" y="748"/>
                  <a:pt x="251" y="746"/>
                  <a:pt x="252" y="744"/>
                </a:cubicBezTo>
                <a:cubicBezTo>
                  <a:pt x="272" y="751"/>
                  <a:pt x="272" y="751"/>
                  <a:pt x="272" y="751"/>
                </a:cubicBezTo>
                <a:cubicBezTo>
                  <a:pt x="272" y="751"/>
                  <a:pt x="272" y="751"/>
                  <a:pt x="272" y="752"/>
                </a:cubicBezTo>
                <a:cubicBezTo>
                  <a:pt x="272" y="755"/>
                  <a:pt x="275" y="757"/>
                  <a:pt x="278" y="757"/>
                </a:cubicBezTo>
                <a:cubicBezTo>
                  <a:pt x="281" y="757"/>
                  <a:pt x="283" y="756"/>
                  <a:pt x="283" y="753"/>
                </a:cubicBezTo>
                <a:cubicBezTo>
                  <a:pt x="323" y="758"/>
                  <a:pt x="323" y="758"/>
                  <a:pt x="323" y="758"/>
                </a:cubicBezTo>
                <a:cubicBezTo>
                  <a:pt x="323" y="758"/>
                  <a:pt x="323" y="758"/>
                  <a:pt x="323" y="758"/>
                </a:cubicBezTo>
                <a:cubicBezTo>
                  <a:pt x="323" y="762"/>
                  <a:pt x="326" y="764"/>
                  <a:pt x="329" y="764"/>
                </a:cubicBezTo>
                <a:cubicBezTo>
                  <a:pt x="332" y="764"/>
                  <a:pt x="335" y="762"/>
                  <a:pt x="335" y="759"/>
                </a:cubicBezTo>
                <a:cubicBezTo>
                  <a:pt x="379" y="761"/>
                  <a:pt x="379" y="761"/>
                  <a:pt x="379" y="761"/>
                </a:cubicBezTo>
                <a:cubicBezTo>
                  <a:pt x="379" y="761"/>
                  <a:pt x="379" y="762"/>
                  <a:pt x="379" y="762"/>
                </a:cubicBezTo>
                <a:cubicBezTo>
                  <a:pt x="379" y="765"/>
                  <a:pt x="381" y="768"/>
                  <a:pt x="385" y="768"/>
                </a:cubicBezTo>
                <a:cubicBezTo>
                  <a:pt x="388" y="768"/>
                  <a:pt x="390" y="765"/>
                  <a:pt x="390" y="762"/>
                </a:cubicBezTo>
                <a:cubicBezTo>
                  <a:pt x="390" y="762"/>
                  <a:pt x="390" y="761"/>
                  <a:pt x="390" y="761"/>
                </a:cubicBezTo>
                <a:cubicBezTo>
                  <a:pt x="435" y="759"/>
                  <a:pt x="435" y="759"/>
                  <a:pt x="435" y="759"/>
                </a:cubicBezTo>
                <a:cubicBezTo>
                  <a:pt x="436" y="761"/>
                  <a:pt x="438" y="763"/>
                  <a:pt x="441" y="763"/>
                </a:cubicBezTo>
                <a:cubicBezTo>
                  <a:pt x="444" y="763"/>
                  <a:pt x="447" y="761"/>
                  <a:pt x="447" y="758"/>
                </a:cubicBezTo>
                <a:cubicBezTo>
                  <a:pt x="486" y="753"/>
                  <a:pt x="486" y="753"/>
                  <a:pt x="486" y="753"/>
                </a:cubicBezTo>
                <a:cubicBezTo>
                  <a:pt x="486" y="756"/>
                  <a:pt x="489" y="758"/>
                  <a:pt x="492" y="758"/>
                </a:cubicBezTo>
                <a:cubicBezTo>
                  <a:pt x="495" y="758"/>
                  <a:pt x="497" y="756"/>
                  <a:pt x="497" y="752"/>
                </a:cubicBezTo>
                <a:cubicBezTo>
                  <a:pt x="497" y="752"/>
                  <a:pt x="497" y="751"/>
                  <a:pt x="497" y="751"/>
                </a:cubicBezTo>
                <a:cubicBezTo>
                  <a:pt x="517" y="744"/>
                  <a:pt x="517" y="744"/>
                  <a:pt x="517" y="744"/>
                </a:cubicBezTo>
                <a:cubicBezTo>
                  <a:pt x="518" y="747"/>
                  <a:pt x="520" y="748"/>
                  <a:pt x="523" y="748"/>
                </a:cubicBezTo>
                <a:cubicBezTo>
                  <a:pt x="526" y="748"/>
                  <a:pt x="529" y="746"/>
                  <a:pt x="529" y="742"/>
                </a:cubicBezTo>
                <a:cubicBezTo>
                  <a:pt x="529" y="741"/>
                  <a:pt x="528" y="740"/>
                  <a:pt x="528" y="739"/>
                </a:cubicBezTo>
                <a:cubicBezTo>
                  <a:pt x="638" y="669"/>
                  <a:pt x="638" y="669"/>
                  <a:pt x="638" y="669"/>
                </a:cubicBezTo>
                <a:cubicBezTo>
                  <a:pt x="639" y="671"/>
                  <a:pt x="641" y="672"/>
                  <a:pt x="643" y="672"/>
                </a:cubicBezTo>
                <a:cubicBezTo>
                  <a:pt x="646" y="672"/>
                  <a:pt x="649" y="669"/>
                  <a:pt x="649" y="666"/>
                </a:cubicBezTo>
                <a:cubicBezTo>
                  <a:pt x="649" y="664"/>
                  <a:pt x="648" y="662"/>
                  <a:pt x="646" y="661"/>
                </a:cubicBezTo>
                <a:cubicBezTo>
                  <a:pt x="726" y="545"/>
                  <a:pt x="726" y="545"/>
                  <a:pt x="726" y="545"/>
                </a:cubicBezTo>
                <a:cubicBezTo>
                  <a:pt x="727" y="546"/>
                  <a:pt x="728" y="546"/>
                  <a:pt x="729" y="546"/>
                </a:cubicBezTo>
                <a:cubicBezTo>
                  <a:pt x="732" y="546"/>
                  <a:pt x="735" y="543"/>
                  <a:pt x="735" y="540"/>
                </a:cubicBezTo>
                <a:cubicBezTo>
                  <a:pt x="735" y="537"/>
                  <a:pt x="733" y="535"/>
                  <a:pt x="731" y="535"/>
                </a:cubicBezTo>
                <a:cubicBezTo>
                  <a:pt x="762" y="390"/>
                  <a:pt x="762" y="390"/>
                  <a:pt x="762" y="390"/>
                </a:cubicBezTo>
                <a:cubicBezTo>
                  <a:pt x="762" y="390"/>
                  <a:pt x="762" y="390"/>
                  <a:pt x="763" y="390"/>
                </a:cubicBezTo>
                <a:cubicBezTo>
                  <a:pt x="766" y="390"/>
                  <a:pt x="769" y="387"/>
                  <a:pt x="769" y="384"/>
                </a:cubicBezTo>
                <a:cubicBezTo>
                  <a:pt x="769" y="381"/>
                  <a:pt x="766" y="378"/>
                  <a:pt x="763" y="378"/>
                </a:cubicBezTo>
                <a:close/>
                <a:moveTo>
                  <a:pt x="761" y="378"/>
                </a:moveTo>
                <a:cubicBezTo>
                  <a:pt x="759" y="379"/>
                  <a:pt x="757" y="381"/>
                  <a:pt x="757" y="383"/>
                </a:cubicBezTo>
                <a:cubicBezTo>
                  <a:pt x="703" y="383"/>
                  <a:pt x="703" y="383"/>
                  <a:pt x="703" y="383"/>
                </a:cubicBezTo>
                <a:cubicBezTo>
                  <a:pt x="703" y="379"/>
                  <a:pt x="699" y="375"/>
                  <a:pt x="695" y="375"/>
                </a:cubicBezTo>
                <a:cubicBezTo>
                  <a:pt x="695" y="375"/>
                  <a:pt x="694" y="376"/>
                  <a:pt x="694" y="376"/>
                </a:cubicBezTo>
                <a:cubicBezTo>
                  <a:pt x="690" y="349"/>
                  <a:pt x="690" y="349"/>
                  <a:pt x="690" y="349"/>
                </a:cubicBezTo>
                <a:cubicBezTo>
                  <a:pt x="670" y="226"/>
                  <a:pt x="670" y="226"/>
                  <a:pt x="670" y="226"/>
                </a:cubicBezTo>
                <a:cubicBezTo>
                  <a:pt x="673" y="226"/>
                  <a:pt x="676" y="223"/>
                  <a:pt x="676" y="220"/>
                </a:cubicBezTo>
                <a:cubicBezTo>
                  <a:pt x="680" y="220"/>
                  <a:pt x="680" y="220"/>
                  <a:pt x="680" y="220"/>
                </a:cubicBezTo>
                <a:cubicBezTo>
                  <a:pt x="725" y="227"/>
                  <a:pt x="725" y="227"/>
                  <a:pt x="725" y="227"/>
                </a:cubicBezTo>
                <a:cubicBezTo>
                  <a:pt x="724" y="228"/>
                  <a:pt x="724" y="228"/>
                  <a:pt x="724" y="228"/>
                </a:cubicBezTo>
                <a:cubicBezTo>
                  <a:pt x="724" y="232"/>
                  <a:pt x="727" y="234"/>
                  <a:pt x="730" y="234"/>
                </a:cubicBezTo>
                <a:cubicBezTo>
                  <a:pt x="730" y="234"/>
                  <a:pt x="731" y="234"/>
                  <a:pt x="731" y="234"/>
                </a:cubicBezTo>
                <a:lnTo>
                  <a:pt x="761" y="378"/>
                </a:lnTo>
                <a:close/>
                <a:moveTo>
                  <a:pt x="492" y="747"/>
                </a:moveTo>
                <a:cubicBezTo>
                  <a:pt x="488" y="747"/>
                  <a:pt x="486" y="749"/>
                  <a:pt x="486" y="752"/>
                </a:cubicBezTo>
                <a:cubicBezTo>
                  <a:pt x="447" y="757"/>
                  <a:pt x="447" y="757"/>
                  <a:pt x="447" y="757"/>
                </a:cubicBezTo>
                <a:cubicBezTo>
                  <a:pt x="446" y="755"/>
                  <a:pt x="446" y="754"/>
                  <a:pt x="445" y="753"/>
                </a:cubicBezTo>
                <a:cubicBezTo>
                  <a:pt x="494" y="695"/>
                  <a:pt x="494" y="695"/>
                  <a:pt x="494" y="695"/>
                </a:cubicBezTo>
                <a:cubicBezTo>
                  <a:pt x="495" y="696"/>
                  <a:pt x="497" y="696"/>
                  <a:pt x="499" y="696"/>
                </a:cubicBezTo>
                <a:cubicBezTo>
                  <a:pt x="504" y="696"/>
                  <a:pt x="507" y="693"/>
                  <a:pt x="507" y="688"/>
                </a:cubicBezTo>
                <a:cubicBezTo>
                  <a:pt x="507" y="688"/>
                  <a:pt x="507" y="688"/>
                  <a:pt x="507" y="688"/>
                </a:cubicBezTo>
                <a:cubicBezTo>
                  <a:pt x="584" y="680"/>
                  <a:pt x="584" y="680"/>
                  <a:pt x="584" y="680"/>
                </a:cubicBezTo>
                <a:cubicBezTo>
                  <a:pt x="586" y="680"/>
                  <a:pt x="586" y="680"/>
                  <a:pt x="586" y="680"/>
                </a:cubicBezTo>
                <a:cubicBezTo>
                  <a:pt x="586" y="681"/>
                  <a:pt x="586" y="682"/>
                  <a:pt x="587" y="683"/>
                </a:cubicBezTo>
                <a:cubicBezTo>
                  <a:pt x="496" y="748"/>
                  <a:pt x="496" y="748"/>
                  <a:pt x="496" y="748"/>
                </a:cubicBezTo>
                <a:cubicBezTo>
                  <a:pt x="495" y="747"/>
                  <a:pt x="493" y="747"/>
                  <a:pt x="492" y="747"/>
                </a:cubicBezTo>
                <a:close/>
                <a:moveTo>
                  <a:pt x="393" y="691"/>
                </a:moveTo>
                <a:cubicBezTo>
                  <a:pt x="393" y="687"/>
                  <a:pt x="389" y="683"/>
                  <a:pt x="385" y="683"/>
                </a:cubicBezTo>
                <a:cubicBezTo>
                  <a:pt x="385" y="572"/>
                  <a:pt x="385" y="572"/>
                  <a:pt x="385" y="572"/>
                </a:cubicBezTo>
                <a:cubicBezTo>
                  <a:pt x="392" y="572"/>
                  <a:pt x="397" y="567"/>
                  <a:pt x="397" y="560"/>
                </a:cubicBezTo>
                <a:cubicBezTo>
                  <a:pt x="397" y="560"/>
                  <a:pt x="397" y="560"/>
                  <a:pt x="397" y="560"/>
                </a:cubicBezTo>
                <a:cubicBezTo>
                  <a:pt x="493" y="557"/>
                  <a:pt x="493" y="557"/>
                  <a:pt x="493" y="557"/>
                </a:cubicBezTo>
                <a:cubicBezTo>
                  <a:pt x="534" y="556"/>
                  <a:pt x="534" y="556"/>
                  <a:pt x="534" y="556"/>
                </a:cubicBezTo>
                <a:cubicBezTo>
                  <a:pt x="534" y="561"/>
                  <a:pt x="537" y="565"/>
                  <a:pt x="541" y="566"/>
                </a:cubicBezTo>
                <a:cubicBezTo>
                  <a:pt x="501" y="680"/>
                  <a:pt x="501" y="680"/>
                  <a:pt x="501" y="680"/>
                </a:cubicBezTo>
                <a:cubicBezTo>
                  <a:pt x="500" y="679"/>
                  <a:pt x="500" y="679"/>
                  <a:pt x="499" y="679"/>
                </a:cubicBezTo>
                <a:cubicBezTo>
                  <a:pt x="494" y="679"/>
                  <a:pt x="490" y="683"/>
                  <a:pt x="490" y="688"/>
                </a:cubicBezTo>
                <a:cubicBezTo>
                  <a:pt x="490" y="688"/>
                  <a:pt x="490" y="688"/>
                  <a:pt x="490" y="688"/>
                </a:cubicBezTo>
                <a:cubicBezTo>
                  <a:pt x="486" y="688"/>
                  <a:pt x="486" y="688"/>
                  <a:pt x="486" y="688"/>
                </a:cubicBezTo>
                <a:lnTo>
                  <a:pt x="393" y="691"/>
                </a:lnTo>
                <a:close/>
                <a:moveTo>
                  <a:pt x="376" y="691"/>
                </a:moveTo>
                <a:cubicBezTo>
                  <a:pt x="279" y="688"/>
                  <a:pt x="279" y="688"/>
                  <a:pt x="279" y="688"/>
                </a:cubicBezTo>
                <a:cubicBezTo>
                  <a:pt x="279" y="684"/>
                  <a:pt x="275" y="680"/>
                  <a:pt x="271" y="680"/>
                </a:cubicBezTo>
                <a:cubicBezTo>
                  <a:pt x="270" y="680"/>
                  <a:pt x="269" y="680"/>
                  <a:pt x="269" y="681"/>
                </a:cubicBezTo>
                <a:cubicBezTo>
                  <a:pt x="255" y="642"/>
                  <a:pt x="255" y="642"/>
                  <a:pt x="255" y="642"/>
                </a:cubicBezTo>
                <a:cubicBezTo>
                  <a:pt x="228" y="567"/>
                  <a:pt x="228" y="567"/>
                  <a:pt x="228" y="567"/>
                </a:cubicBezTo>
                <a:cubicBezTo>
                  <a:pt x="232" y="565"/>
                  <a:pt x="236" y="561"/>
                  <a:pt x="236" y="556"/>
                </a:cubicBezTo>
                <a:cubicBezTo>
                  <a:pt x="296" y="558"/>
                  <a:pt x="296" y="558"/>
                  <a:pt x="296" y="558"/>
                </a:cubicBezTo>
                <a:cubicBezTo>
                  <a:pt x="372" y="560"/>
                  <a:pt x="372" y="560"/>
                  <a:pt x="372" y="560"/>
                </a:cubicBezTo>
                <a:cubicBezTo>
                  <a:pt x="372" y="560"/>
                  <a:pt x="372" y="560"/>
                  <a:pt x="372" y="560"/>
                </a:cubicBezTo>
                <a:cubicBezTo>
                  <a:pt x="372" y="567"/>
                  <a:pt x="377" y="572"/>
                  <a:pt x="384" y="572"/>
                </a:cubicBezTo>
                <a:cubicBezTo>
                  <a:pt x="384" y="683"/>
                  <a:pt x="384" y="683"/>
                  <a:pt x="384" y="683"/>
                </a:cubicBezTo>
                <a:cubicBezTo>
                  <a:pt x="380" y="683"/>
                  <a:pt x="376" y="686"/>
                  <a:pt x="376" y="691"/>
                </a:cubicBezTo>
                <a:close/>
                <a:moveTo>
                  <a:pt x="175" y="671"/>
                </a:moveTo>
                <a:cubicBezTo>
                  <a:pt x="174" y="671"/>
                  <a:pt x="173" y="671"/>
                  <a:pt x="172" y="672"/>
                </a:cubicBezTo>
                <a:cubicBezTo>
                  <a:pt x="106" y="556"/>
                  <a:pt x="106" y="556"/>
                  <a:pt x="106" y="556"/>
                </a:cubicBezTo>
                <a:cubicBezTo>
                  <a:pt x="108" y="555"/>
                  <a:pt x="110" y="553"/>
                  <a:pt x="110" y="550"/>
                </a:cubicBezTo>
                <a:cubicBezTo>
                  <a:pt x="160" y="553"/>
                  <a:pt x="160" y="553"/>
                  <a:pt x="160" y="553"/>
                </a:cubicBezTo>
                <a:cubicBezTo>
                  <a:pt x="211" y="555"/>
                  <a:pt x="211" y="555"/>
                  <a:pt x="211" y="555"/>
                </a:cubicBezTo>
                <a:cubicBezTo>
                  <a:pt x="211" y="562"/>
                  <a:pt x="217" y="567"/>
                  <a:pt x="224" y="567"/>
                </a:cubicBezTo>
                <a:cubicBezTo>
                  <a:pt x="225" y="567"/>
                  <a:pt x="226" y="567"/>
                  <a:pt x="227" y="567"/>
                </a:cubicBezTo>
                <a:cubicBezTo>
                  <a:pt x="268" y="681"/>
                  <a:pt x="268" y="681"/>
                  <a:pt x="268" y="681"/>
                </a:cubicBezTo>
                <a:cubicBezTo>
                  <a:pt x="265" y="682"/>
                  <a:pt x="263" y="684"/>
                  <a:pt x="262" y="687"/>
                </a:cubicBezTo>
                <a:cubicBezTo>
                  <a:pt x="193" y="680"/>
                  <a:pt x="193" y="680"/>
                  <a:pt x="193" y="680"/>
                </a:cubicBezTo>
                <a:cubicBezTo>
                  <a:pt x="184" y="679"/>
                  <a:pt x="184" y="679"/>
                  <a:pt x="184" y="679"/>
                </a:cubicBezTo>
                <a:cubicBezTo>
                  <a:pt x="184" y="679"/>
                  <a:pt x="184" y="679"/>
                  <a:pt x="184" y="679"/>
                </a:cubicBezTo>
                <a:cubicBezTo>
                  <a:pt x="184" y="675"/>
                  <a:pt x="180" y="671"/>
                  <a:pt x="175" y="671"/>
                </a:cubicBezTo>
                <a:close/>
                <a:moveTo>
                  <a:pt x="176" y="97"/>
                </a:moveTo>
                <a:cubicBezTo>
                  <a:pt x="180" y="97"/>
                  <a:pt x="184" y="93"/>
                  <a:pt x="184" y="89"/>
                </a:cubicBezTo>
                <a:cubicBezTo>
                  <a:pt x="184" y="88"/>
                  <a:pt x="184" y="88"/>
                  <a:pt x="184" y="88"/>
                </a:cubicBezTo>
                <a:cubicBezTo>
                  <a:pt x="262" y="80"/>
                  <a:pt x="262" y="80"/>
                  <a:pt x="262" y="80"/>
                </a:cubicBezTo>
                <a:cubicBezTo>
                  <a:pt x="262" y="83"/>
                  <a:pt x="264" y="86"/>
                  <a:pt x="267" y="87"/>
                </a:cubicBezTo>
                <a:cubicBezTo>
                  <a:pt x="229" y="194"/>
                  <a:pt x="229" y="194"/>
                  <a:pt x="229" y="194"/>
                </a:cubicBezTo>
                <a:cubicBezTo>
                  <a:pt x="227" y="201"/>
                  <a:pt x="227" y="201"/>
                  <a:pt x="227" y="201"/>
                </a:cubicBezTo>
                <a:cubicBezTo>
                  <a:pt x="226" y="200"/>
                  <a:pt x="224" y="200"/>
                  <a:pt x="223" y="200"/>
                </a:cubicBezTo>
                <a:cubicBezTo>
                  <a:pt x="216" y="200"/>
                  <a:pt x="210" y="205"/>
                  <a:pt x="210" y="212"/>
                </a:cubicBezTo>
                <a:cubicBezTo>
                  <a:pt x="160" y="215"/>
                  <a:pt x="160" y="215"/>
                  <a:pt x="160" y="215"/>
                </a:cubicBezTo>
                <a:cubicBezTo>
                  <a:pt x="110" y="217"/>
                  <a:pt x="110" y="217"/>
                  <a:pt x="110" y="217"/>
                </a:cubicBezTo>
                <a:cubicBezTo>
                  <a:pt x="110" y="214"/>
                  <a:pt x="109" y="211"/>
                  <a:pt x="106" y="210"/>
                </a:cubicBezTo>
                <a:cubicBezTo>
                  <a:pt x="171" y="96"/>
                  <a:pt x="171" y="96"/>
                  <a:pt x="171" y="96"/>
                </a:cubicBezTo>
                <a:cubicBezTo>
                  <a:pt x="173" y="97"/>
                  <a:pt x="174" y="97"/>
                  <a:pt x="176" y="97"/>
                </a:cubicBezTo>
                <a:close/>
                <a:moveTo>
                  <a:pt x="376" y="76"/>
                </a:moveTo>
                <a:cubicBezTo>
                  <a:pt x="377" y="80"/>
                  <a:pt x="380" y="84"/>
                  <a:pt x="384" y="84"/>
                </a:cubicBezTo>
                <a:cubicBezTo>
                  <a:pt x="384" y="196"/>
                  <a:pt x="384" y="196"/>
                  <a:pt x="384" y="196"/>
                </a:cubicBezTo>
                <a:cubicBezTo>
                  <a:pt x="377" y="196"/>
                  <a:pt x="372" y="201"/>
                  <a:pt x="372" y="208"/>
                </a:cubicBezTo>
                <a:cubicBezTo>
                  <a:pt x="276" y="210"/>
                  <a:pt x="276" y="210"/>
                  <a:pt x="276" y="210"/>
                </a:cubicBezTo>
                <a:cubicBezTo>
                  <a:pt x="235" y="211"/>
                  <a:pt x="235" y="211"/>
                  <a:pt x="235" y="211"/>
                </a:cubicBezTo>
                <a:cubicBezTo>
                  <a:pt x="235" y="207"/>
                  <a:pt x="232" y="203"/>
                  <a:pt x="228" y="201"/>
                </a:cubicBezTo>
                <a:cubicBezTo>
                  <a:pt x="268" y="88"/>
                  <a:pt x="268" y="88"/>
                  <a:pt x="268" y="88"/>
                </a:cubicBezTo>
                <a:cubicBezTo>
                  <a:pt x="269" y="88"/>
                  <a:pt x="270" y="88"/>
                  <a:pt x="270" y="88"/>
                </a:cubicBezTo>
                <a:cubicBezTo>
                  <a:pt x="275" y="88"/>
                  <a:pt x="279" y="84"/>
                  <a:pt x="279" y="79"/>
                </a:cubicBezTo>
                <a:cubicBezTo>
                  <a:pt x="279" y="79"/>
                  <a:pt x="279" y="79"/>
                  <a:pt x="279" y="79"/>
                </a:cubicBezTo>
                <a:cubicBezTo>
                  <a:pt x="283" y="79"/>
                  <a:pt x="283" y="79"/>
                  <a:pt x="283" y="79"/>
                </a:cubicBezTo>
                <a:lnTo>
                  <a:pt x="376" y="76"/>
                </a:lnTo>
                <a:close/>
                <a:moveTo>
                  <a:pt x="394" y="76"/>
                </a:moveTo>
                <a:cubicBezTo>
                  <a:pt x="490" y="79"/>
                  <a:pt x="490" y="79"/>
                  <a:pt x="490" y="79"/>
                </a:cubicBezTo>
                <a:cubicBezTo>
                  <a:pt x="490" y="83"/>
                  <a:pt x="494" y="87"/>
                  <a:pt x="499" y="87"/>
                </a:cubicBezTo>
                <a:cubicBezTo>
                  <a:pt x="499" y="87"/>
                  <a:pt x="500" y="87"/>
                  <a:pt x="501" y="87"/>
                </a:cubicBezTo>
                <a:cubicBezTo>
                  <a:pt x="514" y="125"/>
                  <a:pt x="514" y="125"/>
                  <a:pt x="514" y="125"/>
                </a:cubicBezTo>
                <a:cubicBezTo>
                  <a:pt x="541" y="201"/>
                  <a:pt x="541" y="201"/>
                  <a:pt x="541" y="201"/>
                </a:cubicBezTo>
                <a:cubicBezTo>
                  <a:pt x="537" y="202"/>
                  <a:pt x="533" y="206"/>
                  <a:pt x="533" y="211"/>
                </a:cubicBezTo>
                <a:cubicBezTo>
                  <a:pt x="473" y="210"/>
                  <a:pt x="473" y="210"/>
                  <a:pt x="473" y="210"/>
                </a:cubicBezTo>
                <a:cubicBezTo>
                  <a:pt x="397" y="208"/>
                  <a:pt x="397" y="208"/>
                  <a:pt x="397" y="208"/>
                </a:cubicBezTo>
                <a:cubicBezTo>
                  <a:pt x="396" y="201"/>
                  <a:pt x="391" y="196"/>
                  <a:pt x="385" y="196"/>
                </a:cubicBezTo>
                <a:cubicBezTo>
                  <a:pt x="385" y="84"/>
                  <a:pt x="385" y="84"/>
                  <a:pt x="385" y="84"/>
                </a:cubicBezTo>
                <a:cubicBezTo>
                  <a:pt x="390" y="84"/>
                  <a:pt x="393" y="81"/>
                  <a:pt x="394" y="76"/>
                </a:cubicBezTo>
                <a:close/>
                <a:moveTo>
                  <a:pt x="594" y="97"/>
                </a:moveTo>
                <a:cubicBezTo>
                  <a:pt x="595" y="97"/>
                  <a:pt x="597" y="97"/>
                  <a:pt x="598" y="96"/>
                </a:cubicBezTo>
                <a:cubicBezTo>
                  <a:pt x="664" y="211"/>
                  <a:pt x="664" y="211"/>
                  <a:pt x="664" y="211"/>
                </a:cubicBezTo>
                <a:cubicBezTo>
                  <a:pt x="661" y="212"/>
                  <a:pt x="660" y="214"/>
                  <a:pt x="659" y="217"/>
                </a:cubicBezTo>
                <a:cubicBezTo>
                  <a:pt x="609" y="215"/>
                  <a:pt x="609" y="215"/>
                  <a:pt x="609" y="215"/>
                </a:cubicBezTo>
                <a:cubicBezTo>
                  <a:pt x="558" y="212"/>
                  <a:pt x="558" y="212"/>
                  <a:pt x="558" y="212"/>
                </a:cubicBezTo>
                <a:cubicBezTo>
                  <a:pt x="558" y="205"/>
                  <a:pt x="552" y="200"/>
                  <a:pt x="545" y="200"/>
                </a:cubicBezTo>
                <a:cubicBezTo>
                  <a:pt x="544" y="200"/>
                  <a:pt x="543" y="200"/>
                  <a:pt x="542" y="200"/>
                </a:cubicBezTo>
                <a:cubicBezTo>
                  <a:pt x="501" y="86"/>
                  <a:pt x="501" y="86"/>
                  <a:pt x="501" y="86"/>
                </a:cubicBezTo>
                <a:cubicBezTo>
                  <a:pt x="504" y="85"/>
                  <a:pt x="506" y="83"/>
                  <a:pt x="507" y="80"/>
                </a:cubicBezTo>
                <a:cubicBezTo>
                  <a:pt x="575" y="87"/>
                  <a:pt x="575" y="87"/>
                  <a:pt x="575" y="87"/>
                </a:cubicBezTo>
                <a:cubicBezTo>
                  <a:pt x="585" y="88"/>
                  <a:pt x="585" y="88"/>
                  <a:pt x="585" y="88"/>
                </a:cubicBezTo>
                <a:cubicBezTo>
                  <a:pt x="585" y="88"/>
                  <a:pt x="585" y="88"/>
                  <a:pt x="585" y="89"/>
                </a:cubicBezTo>
                <a:cubicBezTo>
                  <a:pt x="585" y="93"/>
                  <a:pt x="589" y="97"/>
                  <a:pt x="594" y="97"/>
                </a:cubicBezTo>
                <a:close/>
                <a:moveTo>
                  <a:pt x="686" y="383"/>
                </a:moveTo>
                <a:cubicBezTo>
                  <a:pt x="575" y="383"/>
                  <a:pt x="575" y="383"/>
                  <a:pt x="575" y="383"/>
                </a:cubicBezTo>
                <a:cubicBezTo>
                  <a:pt x="574" y="377"/>
                  <a:pt x="569" y="371"/>
                  <a:pt x="562" y="371"/>
                </a:cubicBezTo>
                <a:cubicBezTo>
                  <a:pt x="562" y="371"/>
                  <a:pt x="562" y="372"/>
                  <a:pt x="561" y="372"/>
                </a:cubicBezTo>
                <a:cubicBezTo>
                  <a:pt x="547" y="225"/>
                  <a:pt x="547" y="225"/>
                  <a:pt x="547" y="225"/>
                </a:cubicBezTo>
                <a:cubicBezTo>
                  <a:pt x="553" y="224"/>
                  <a:pt x="558" y="219"/>
                  <a:pt x="558" y="213"/>
                </a:cubicBezTo>
                <a:cubicBezTo>
                  <a:pt x="659" y="218"/>
                  <a:pt x="659" y="218"/>
                  <a:pt x="659" y="218"/>
                </a:cubicBezTo>
                <a:cubicBezTo>
                  <a:pt x="659" y="218"/>
                  <a:pt x="659" y="218"/>
                  <a:pt x="659" y="218"/>
                </a:cubicBezTo>
                <a:cubicBezTo>
                  <a:pt x="659" y="223"/>
                  <a:pt x="663" y="227"/>
                  <a:pt x="668" y="227"/>
                </a:cubicBezTo>
                <a:cubicBezTo>
                  <a:pt x="668" y="227"/>
                  <a:pt x="669" y="227"/>
                  <a:pt x="669" y="227"/>
                </a:cubicBezTo>
                <a:cubicBezTo>
                  <a:pt x="693" y="376"/>
                  <a:pt x="693" y="376"/>
                  <a:pt x="693" y="376"/>
                </a:cubicBezTo>
                <a:cubicBezTo>
                  <a:pt x="690" y="376"/>
                  <a:pt x="687" y="379"/>
                  <a:pt x="686" y="383"/>
                </a:cubicBezTo>
                <a:close/>
                <a:moveTo>
                  <a:pt x="546" y="542"/>
                </a:moveTo>
                <a:cubicBezTo>
                  <a:pt x="539" y="542"/>
                  <a:pt x="534" y="548"/>
                  <a:pt x="534" y="555"/>
                </a:cubicBezTo>
                <a:cubicBezTo>
                  <a:pt x="534" y="555"/>
                  <a:pt x="534" y="555"/>
                  <a:pt x="534" y="555"/>
                </a:cubicBezTo>
                <a:cubicBezTo>
                  <a:pt x="436" y="558"/>
                  <a:pt x="436" y="558"/>
                  <a:pt x="436" y="558"/>
                </a:cubicBezTo>
                <a:cubicBezTo>
                  <a:pt x="397" y="559"/>
                  <a:pt x="397" y="559"/>
                  <a:pt x="397" y="559"/>
                </a:cubicBezTo>
                <a:cubicBezTo>
                  <a:pt x="396" y="553"/>
                  <a:pt x="391" y="548"/>
                  <a:pt x="385" y="547"/>
                </a:cubicBezTo>
                <a:cubicBezTo>
                  <a:pt x="385" y="401"/>
                  <a:pt x="385" y="401"/>
                  <a:pt x="385" y="401"/>
                </a:cubicBezTo>
                <a:cubicBezTo>
                  <a:pt x="395" y="401"/>
                  <a:pt x="402" y="394"/>
                  <a:pt x="402" y="384"/>
                </a:cubicBezTo>
                <a:cubicBezTo>
                  <a:pt x="550" y="384"/>
                  <a:pt x="550" y="384"/>
                  <a:pt x="550" y="384"/>
                </a:cubicBezTo>
                <a:cubicBezTo>
                  <a:pt x="550" y="390"/>
                  <a:pt x="554" y="395"/>
                  <a:pt x="560" y="396"/>
                </a:cubicBezTo>
                <a:cubicBezTo>
                  <a:pt x="547" y="542"/>
                  <a:pt x="547" y="542"/>
                  <a:pt x="547" y="542"/>
                </a:cubicBezTo>
                <a:cubicBezTo>
                  <a:pt x="546" y="542"/>
                  <a:pt x="546" y="542"/>
                  <a:pt x="546" y="542"/>
                </a:cubicBezTo>
                <a:close/>
                <a:moveTo>
                  <a:pt x="372" y="559"/>
                </a:moveTo>
                <a:cubicBezTo>
                  <a:pt x="240" y="555"/>
                  <a:pt x="240" y="555"/>
                  <a:pt x="240" y="555"/>
                </a:cubicBezTo>
                <a:cubicBezTo>
                  <a:pt x="236" y="555"/>
                  <a:pt x="236" y="555"/>
                  <a:pt x="236" y="555"/>
                </a:cubicBezTo>
                <a:cubicBezTo>
                  <a:pt x="236" y="555"/>
                  <a:pt x="236" y="555"/>
                  <a:pt x="236" y="555"/>
                </a:cubicBezTo>
                <a:cubicBezTo>
                  <a:pt x="236" y="548"/>
                  <a:pt x="231" y="542"/>
                  <a:pt x="224" y="542"/>
                </a:cubicBezTo>
                <a:cubicBezTo>
                  <a:pt x="223" y="542"/>
                  <a:pt x="223" y="542"/>
                  <a:pt x="223" y="542"/>
                </a:cubicBezTo>
                <a:cubicBezTo>
                  <a:pt x="209" y="396"/>
                  <a:pt x="209" y="396"/>
                  <a:pt x="209" y="396"/>
                </a:cubicBezTo>
                <a:cubicBezTo>
                  <a:pt x="215" y="395"/>
                  <a:pt x="219" y="390"/>
                  <a:pt x="219" y="384"/>
                </a:cubicBezTo>
                <a:cubicBezTo>
                  <a:pt x="368" y="384"/>
                  <a:pt x="368" y="384"/>
                  <a:pt x="368" y="384"/>
                </a:cubicBezTo>
                <a:cubicBezTo>
                  <a:pt x="368" y="393"/>
                  <a:pt x="375" y="401"/>
                  <a:pt x="384" y="401"/>
                </a:cubicBezTo>
                <a:cubicBezTo>
                  <a:pt x="384" y="547"/>
                  <a:pt x="384" y="547"/>
                  <a:pt x="384" y="547"/>
                </a:cubicBezTo>
                <a:cubicBezTo>
                  <a:pt x="378" y="547"/>
                  <a:pt x="372" y="552"/>
                  <a:pt x="372" y="559"/>
                </a:cubicBezTo>
                <a:close/>
                <a:moveTo>
                  <a:pt x="223" y="225"/>
                </a:moveTo>
                <a:cubicBezTo>
                  <a:pt x="230" y="225"/>
                  <a:pt x="235" y="219"/>
                  <a:pt x="235" y="212"/>
                </a:cubicBezTo>
                <a:cubicBezTo>
                  <a:pt x="235" y="212"/>
                  <a:pt x="235" y="212"/>
                  <a:pt x="235" y="212"/>
                </a:cubicBezTo>
                <a:cubicBezTo>
                  <a:pt x="333" y="210"/>
                  <a:pt x="333" y="210"/>
                  <a:pt x="333" y="210"/>
                </a:cubicBezTo>
                <a:cubicBezTo>
                  <a:pt x="372" y="209"/>
                  <a:pt x="372" y="209"/>
                  <a:pt x="372" y="209"/>
                </a:cubicBezTo>
                <a:cubicBezTo>
                  <a:pt x="372" y="215"/>
                  <a:pt x="377" y="221"/>
                  <a:pt x="384" y="221"/>
                </a:cubicBezTo>
                <a:cubicBezTo>
                  <a:pt x="384" y="367"/>
                  <a:pt x="384" y="367"/>
                  <a:pt x="384" y="367"/>
                </a:cubicBezTo>
                <a:cubicBezTo>
                  <a:pt x="375" y="367"/>
                  <a:pt x="368" y="374"/>
                  <a:pt x="368" y="383"/>
                </a:cubicBezTo>
                <a:cubicBezTo>
                  <a:pt x="219" y="383"/>
                  <a:pt x="219" y="383"/>
                  <a:pt x="219" y="383"/>
                </a:cubicBezTo>
                <a:cubicBezTo>
                  <a:pt x="219" y="377"/>
                  <a:pt x="215" y="372"/>
                  <a:pt x="209" y="371"/>
                </a:cubicBezTo>
                <a:cubicBezTo>
                  <a:pt x="223" y="225"/>
                  <a:pt x="223" y="225"/>
                  <a:pt x="223" y="225"/>
                </a:cubicBezTo>
                <a:cubicBezTo>
                  <a:pt x="223" y="225"/>
                  <a:pt x="223" y="225"/>
                  <a:pt x="223" y="225"/>
                </a:cubicBezTo>
                <a:close/>
                <a:moveTo>
                  <a:pt x="397" y="208"/>
                </a:moveTo>
                <a:cubicBezTo>
                  <a:pt x="529" y="212"/>
                  <a:pt x="529" y="212"/>
                  <a:pt x="529" y="212"/>
                </a:cubicBezTo>
                <a:cubicBezTo>
                  <a:pt x="533" y="212"/>
                  <a:pt x="533" y="212"/>
                  <a:pt x="533" y="212"/>
                </a:cubicBezTo>
                <a:cubicBezTo>
                  <a:pt x="533" y="212"/>
                  <a:pt x="533" y="212"/>
                  <a:pt x="533" y="212"/>
                </a:cubicBezTo>
                <a:cubicBezTo>
                  <a:pt x="533" y="219"/>
                  <a:pt x="538" y="225"/>
                  <a:pt x="545" y="225"/>
                </a:cubicBezTo>
                <a:cubicBezTo>
                  <a:pt x="546" y="225"/>
                  <a:pt x="546" y="225"/>
                  <a:pt x="547" y="225"/>
                </a:cubicBezTo>
                <a:cubicBezTo>
                  <a:pt x="560" y="372"/>
                  <a:pt x="560" y="372"/>
                  <a:pt x="560" y="372"/>
                </a:cubicBezTo>
                <a:cubicBezTo>
                  <a:pt x="555" y="373"/>
                  <a:pt x="550" y="377"/>
                  <a:pt x="550" y="383"/>
                </a:cubicBezTo>
                <a:cubicBezTo>
                  <a:pt x="402" y="383"/>
                  <a:pt x="402" y="383"/>
                  <a:pt x="402" y="383"/>
                </a:cubicBezTo>
                <a:cubicBezTo>
                  <a:pt x="402" y="374"/>
                  <a:pt x="394" y="367"/>
                  <a:pt x="385" y="367"/>
                </a:cubicBezTo>
                <a:cubicBezTo>
                  <a:pt x="385" y="221"/>
                  <a:pt x="385" y="221"/>
                  <a:pt x="385" y="221"/>
                </a:cubicBezTo>
                <a:cubicBezTo>
                  <a:pt x="391" y="220"/>
                  <a:pt x="397" y="215"/>
                  <a:pt x="397" y="208"/>
                </a:cubicBezTo>
                <a:close/>
                <a:moveTo>
                  <a:pt x="102" y="226"/>
                </a:moveTo>
                <a:cubicBezTo>
                  <a:pt x="106" y="226"/>
                  <a:pt x="110" y="222"/>
                  <a:pt x="110" y="218"/>
                </a:cubicBezTo>
                <a:cubicBezTo>
                  <a:pt x="194" y="214"/>
                  <a:pt x="194" y="214"/>
                  <a:pt x="194" y="214"/>
                </a:cubicBezTo>
                <a:cubicBezTo>
                  <a:pt x="210" y="213"/>
                  <a:pt x="210" y="213"/>
                  <a:pt x="210" y="213"/>
                </a:cubicBezTo>
                <a:cubicBezTo>
                  <a:pt x="211" y="219"/>
                  <a:pt x="216" y="224"/>
                  <a:pt x="222" y="225"/>
                </a:cubicBezTo>
                <a:cubicBezTo>
                  <a:pt x="218" y="267"/>
                  <a:pt x="218" y="267"/>
                  <a:pt x="218" y="267"/>
                </a:cubicBezTo>
                <a:cubicBezTo>
                  <a:pt x="208" y="371"/>
                  <a:pt x="208" y="371"/>
                  <a:pt x="208" y="371"/>
                </a:cubicBezTo>
                <a:cubicBezTo>
                  <a:pt x="208" y="371"/>
                  <a:pt x="207" y="371"/>
                  <a:pt x="207" y="371"/>
                </a:cubicBezTo>
                <a:cubicBezTo>
                  <a:pt x="200" y="371"/>
                  <a:pt x="194" y="376"/>
                  <a:pt x="194" y="383"/>
                </a:cubicBezTo>
                <a:cubicBezTo>
                  <a:pt x="83" y="383"/>
                  <a:pt x="83" y="383"/>
                  <a:pt x="83" y="383"/>
                </a:cubicBezTo>
                <a:cubicBezTo>
                  <a:pt x="83" y="379"/>
                  <a:pt x="80" y="375"/>
                  <a:pt x="76" y="375"/>
                </a:cubicBezTo>
                <a:cubicBezTo>
                  <a:pt x="100" y="226"/>
                  <a:pt x="100" y="226"/>
                  <a:pt x="100" y="226"/>
                </a:cubicBezTo>
                <a:cubicBezTo>
                  <a:pt x="101" y="226"/>
                  <a:pt x="101" y="226"/>
                  <a:pt x="102" y="226"/>
                </a:cubicBezTo>
                <a:close/>
                <a:moveTo>
                  <a:pt x="83" y="384"/>
                </a:moveTo>
                <a:cubicBezTo>
                  <a:pt x="194" y="384"/>
                  <a:pt x="194" y="384"/>
                  <a:pt x="194" y="384"/>
                </a:cubicBezTo>
                <a:cubicBezTo>
                  <a:pt x="195" y="391"/>
                  <a:pt x="200" y="396"/>
                  <a:pt x="207" y="396"/>
                </a:cubicBezTo>
                <a:cubicBezTo>
                  <a:pt x="207" y="396"/>
                  <a:pt x="208" y="396"/>
                  <a:pt x="208" y="396"/>
                </a:cubicBezTo>
                <a:cubicBezTo>
                  <a:pt x="222" y="542"/>
                  <a:pt x="222" y="542"/>
                  <a:pt x="222" y="542"/>
                </a:cubicBezTo>
                <a:cubicBezTo>
                  <a:pt x="216" y="543"/>
                  <a:pt x="212" y="548"/>
                  <a:pt x="211" y="554"/>
                </a:cubicBezTo>
                <a:cubicBezTo>
                  <a:pt x="110" y="549"/>
                  <a:pt x="110" y="549"/>
                  <a:pt x="110" y="549"/>
                </a:cubicBezTo>
                <a:cubicBezTo>
                  <a:pt x="110" y="549"/>
                  <a:pt x="110" y="549"/>
                  <a:pt x="110" y="549"/>
                </a:cubicBezTo>
                <a:cubicBezTo>
                  <a:pt x="110" y="544"/>
                  <a:pt x="106" y="540"/>
                  <a:pt x="102" y="540"/>
                </a:cubicBezTo>
                <a:cubicBezTo>
                  <a:pt x="101" y="540"/>
                  <a:pt x="101" y="540"/>
                  <a:pt x="100" y="541"/>
                </a:cubicBezTo>
                <a:cubicBezTo>
                  <a:pt x="76" y="392"/>
                  <a:pt x="76" y="392"/>
                  <a:pt x="76" y="392"/>
                </a:cubicBezTo>
                <a:cubicBezTo>
                  <a:pt x="80" y="391"/>
                  <a:pt x="83" y="388"/>
                  <a:pt x="83" y="384"/>
                </a:cubicBezTo>
                <a:close/>
                <a:moveTo>
                  <a:pt x="594" y="671"/>
                </a:moveTo>
                <a:cubicBezTo>
                  <a:pt x="589" y="671"/>
                  <a:pt x="586" y="675"/>
                  <a:pt x="586" y="679"/>
                </a:cubicBezTo>
                <a:cubicBezTo>
                  <a:pt x="586" y="679"/>
                  <a:pt x="586" y="679"/>
                  <a:pt x="586" y="679"/>
                </a:cubicBezTo>
                <a:cubicBezTo>
                  <a:pt x="507" y="687"/>
                  <a:pt x="507" y="687"/>
                  <a:pt x="507" y="687"/>
                </a:cubicBezTo>
                <a:cubicBezTo>
                  <a:pt x="507" y="684"/>
                  <a:pt x="505" y="681"/>
                  <a:pt x="502" y="680"/>
                </a:cubicBezTo>
                <a:cubicBezTo>
                  <a:pt x="540" y="574"/>
                  <a:pt x="540" y="574"/>
                  <a:pt x="540" y="574"/>
                </a:cubicBezTo>
                <a:cubicBezTo>
                  <a:pt x="542" y="567"/>
                  <a:pt x="542" y="567"/>
                  <a:pt x="542" y="567"/>
                </a:cubicBezTo>
                <a:cubicBezTo>
                  <a:pt x="543" y="567"/>
                  <a:pt x="545" y="567"/>
                  <a:pt x="546" y="567"/>
                </a:cubicBezTo>
                <a:cubicBezTo>
                  <a:pt x="553" y="567"/>
                  <a:pt x="559" y="562"/>
                  <a:pt x="559" y="555"/>
                </a:cubicBezTo>
                <a:cubicBezTo>
                  <a:pt x="609" y="553"/>
                  <a:pt x="609" y="553"/>
                  <a:pt x="609" y="553"/>
                </a:cubicBezTo>
                <a:cubicBezTo>
                  <a:pt x="659" y="550"/>
                  <a:pt x="659" y="550"/>
                  <a:pt x="659" y="550"/>
                </a:cubicBezTo>
                <a:cubicBezTo>
                  <a:pt x="660" y="553"/>
                  <a:pt x="661" y="555"/>
                  <a:pt x="664" y="556"/>
                </a:cubicBezTo>
                <a:cubicBezTo>
                  <a:pt x="598" y="671"/>
                  <a:pt x="598" y="671"/>
                  <a:pt x="598" y="671"/>
                </a:cubicBezTo>
                <a:cubicBezTo>
                  <a:pt x="597" y="671"/>
                  <a:pt x="595" y="671"/>
                  <a:pt x="594" y="671"/>
                </a:cubicBezTo>
                <a:close/>
                <a:moveTo>
                  <a:pt x="668" y="540"/>
                </a:moveTo>
                <a:cubicBezTo>
                  <a:pt x="663" y="540"/>
                  <a:pt x="659" y="544"/>
                  <a:pt x="659" y="549"/>
                </a:cubicBezTo>
                <a:cubicBezTo>
                  <a:pt x="659" y="549"/>
                  <a:pt x="659" y="549"/>
                  <a:pt x="659" y="549"/>
                </a:cubicBezTo>
                <a:cubicBezTo>
                  <a:pt x="575" y="553"/>
                  <a:pt x="575" y="553"/>
                  <a:pt x="575" y="553"/>
                </a:cubicBezTo>
                <a:cubicBezTo>
                  <a:pt x="559" y="554"/>
                  <a:pt x="559" y="554"/>
                  <a:pt x="559" y="554"/>
                </a:cubicBezTo>
                <a:cubicBezTo>
                  <a:pt x="558" y="548"/>
                  <a:pt x="554" y="543"/>
                  <a:pt x="547" y="542"/>
                </a:cubicBezTo>
                <a:cubicBezTo>
                  <a:pt x="551" y="500"/>
                  <a:pt x="551" y="500"/>
                  <a:pt x="551" y="500"/>
                </a:cubicBezTo>
                <a:cubicBezTo>
                  <a:pt x="561" y="396"/>
                  <a:pt x="561" y="396"/>
                  <a:pt x="561" y="396"/>
                </a:cubicBezTo>
                <a:cubicBezTo>
                  <a:pt x="562" y="396"/>
                  <a:pt x="562" y="397"/>
                  <a:pt x="562" y="397"/>
                </a:cubicBezTo>
                <a:cubicBezTo>
                  <a:pt x="569" y="397"/>
                  <a:pt x="575" y="391"/>
                  <a:pt x="575" y="384"/>
                </a:cubicBezTo>
                <a:cubicBezTo>
                  <a:pt x="686" y="384"/>
                  <a:pt x="686" y="384"/>
                  <a:pt x="686" y="384"/>
                </a:cubicBezTo>
                <a:cubicBezTo>
                  <a:pt x="686" y="388"/>
                  <a:pt x="689" y="392"/>
                  <a:pt x="693" y="392"/>
                </a:cubicBezTo>
                <a:cubicBezTo>
                  <a:pt x="669" y="541"/>
                  <a:pt x="669" y="541"/>
                  <a:pt x="669" y="541"/>
                </a:cubicBezTo>
                <a:cubicBezTo>
                  <a:pt x="669" y="540"/>
                  <a:pt x="668" y="540"/>
                  <a:pt x="668" y="540"/>
                </a:cubicBezTo>
                <a:close/>
                <a:moveTo>
                  <a:pt x="727" y="224"/>
                </a:moveTo>
                <a:cubicBezTo>
                  <a:pt x="726" y="225"/>
                  <a:pt x="725" y="226"/>
                  <a:pt x="725" y="227"/>
                </a:cubicBezTo>
                <a:cubicBezTo>
                  <a:pt x="690" y="221"/>
                  <a:pt x="690" y="221"/>
                  <a:pt x="690" y="221"/>
                </a:cubicBezTo>
                <a:cubicBezTo>
                  <a:pt x="676" y="219"/>
                  <a:pt x="676" y="219"/>
                  <a:pt x="676" y="219"/>
                </a:cubicBezTo>
                <a:cubicBezTo>
                  <a:pt x="676" y="219"/>
                  <a:pt x="676" y="218"/>
                  <a:pt x="676" y="218"/>
                </a:cubicBezTo>
                <a:cubicBezTo>
                  <a:pt x="676" y="213"/>
                  <a:pt x="672" y="210"/>
                  <a:pt x="668" y="210"/>
                </a:cubicBezTo>
                <a:cubicBezTo>
                  <a:pt x="666" y="210"/>
                  <a:pt x="665" y="210"/>
                  <a:pt x="664" y="210"/>
                </a:cubicBezTo>
                <a:cubicBezTo>
                  <a:pt x="633" y="155"/>
                  <a:pt x="633" y="155"/>
                  <a:pt x="633" y="155"/>
                </a:cubicBezTo>
                <a:cubicBezTo>
                  <a:pt x="599" y="96"/>
                  <a:pt x="599" y="96"/>
                  <a:pt x="599" y="96"/>
                </a:cubicBezTo>
                <a:cubicBezTo>
                  <a:pt x="600" y="95"/>
                  <a:pt x="601" y="93"/>
                  <a:pt x="602" y="91"/>
                </a:cubicBezTo>
                <a:cubicBezTo>
                  <a:pt x="637" y="101"/>
                  <a:pt x="637" y="101"/>
                  <a:pt x="637" y="101"/>
                </a:cubicBezTo>
                <a:cubicBezTo>
                  <a:pt x="637" y="101"/>
                  <a:pt x="637" y="101"/>
                  <a:pt x="637" y="101"/>
                </a:cubicBezTo>
                <a:cubicBezTo>
                  <a:pt x="637" y="105"/>
                  <a:pt x="640" y="107"/>
                  <a:pt x="643" y="107"/>
                </a:cubicBezTo>
                <a:cubicBezTo>
                  <a:pt x="644" y="107"/>
                  <a:pt x="645" y="107"/>
                  <a:pt x="645" y="107"/>
                </a:cubicBezTo>
                <a:lnTo>
                  <a:pt x="727" y="224"/>
                </a:lnTo>
                <a:close/>
                <a:moveTo>
                  <a:pt x="517" y="24"/>
                </a:moveTo>
                <a:cubicBezTo>
                  <a:pt x="517" y="24"/>
                  <a:pt x="517" y="25"/>
                  <a:pt x="517" y="25"/>
                </a:cubicBezTo>
                <a:cubicBezTo>
                  <a:pt x="517" y="28"/>
                  <a:pt x="520" y="31"/>
                  <a:pt x="523" y="31"/>
                </a:cubicBezTo>
                <a:cubicBezTo>
                  <a:pt x="525" y="31"/>
                  <a:pt x="526" y="30"/>
                  <a:pt x="527" y="29"/>
                </a:cubicBezTo>
                <a:cubicBezTo>
                  <a:pt x="638" y="99"/>
                  <a:pt x="638" y="99"/>
                  <a:pt x="638" y="99"/>
                </a:cubicBezTo>
                <a:cubicBezTo>
                  <a:pt x="637" y="99"/>
                  <a:pt x="637" y="100"/>
                  <a:pt x="637" y="100"/>
                </a:cubicBezTo>
                <a:cubicBezTo>
                  <a:pt x="602" y="90"/>
                  <a:pt x="602" y="90"/>
                  <a:pt x="602" y="90"/>
                </a:cubicBezTo>
                <a:cubicBezTo>
                  <a:pt x="602" y="90"/>
                  <a:pt x="602" y="89"/>
                  <a:pt x="602" y="89"/>
                </a:cubicBezTo>
                <a:cubicBezTo>
                  <a:pt x="602" y="84"/>
                  <a:pt x="598" y="80"/>
                  <a:pt x="594" y="80"/>
                </a:cubicBezTo>
                <a:cubicBezTo>
                  <a:pt x="591" y="80"/>
                  <a:pt x="589" y="81"/>
                  <a:pt x="587" y="83"/>
                </a:cubicBezTo>
                <a:cubicBezTo>
                  <a:pt x="496" y="18"/>
                  <a:pt x="496" y="18"/>
                  <a:pt x="496" y="18"/>
                </a:cubicBezTo>
                <a:cubicBezTo>
                  <a:pt x="497" y="18"/>
                  <a:pt x="497" y="18"/>
                  <a:pt x="497" y="17"/>
                </a:cubicBezTo>
                <a:lnTo>
                  <a:pt x="517" y="24"/>
                </a:lnTo>
                <a:close/>
                <a:moveTo>
                  <a:pt x="486" y="15"/>
                </a:moveTo>
                <a:cubicBezTo>
                  <a:pt x="486" y="18"/>
                  <a:pt x="488" y="21"/>
                  <a:pt x="492" y="21"/>
                </a:cubicBezTo>
                <a:cubicBezTo>
                  <a:pt x="493" y="21"/>
                  <a:pt x="495" y="20"/>
                  <a:pt x="496" y="19"/>
                </a:cubicBezTo>
                <a:cubicBezTo>
                  <a:pt x="536" y="47"/>
                  <a:pt x="536" y="47"/>
                  <a:pt x="536" y="47"/>
                </a:cubicBezTo>
                <a:cubicBezTo>
                  <a:pt x="587" y="84"/>
                  <a:pt x="587" y="84"/>
                  <a:pt x="587" y="84"/>
                </a:cubicBezTo>
                <a:cubicBezTo>
                  <a:pt x="586" y="85"/>
                  <a:pt x="586" y="86"/>
                  <a:pt x="585" y="87"/>
                </a:cubicBezTo>
                <a:cubicBezTo>
                  <a:pt x="576" y="86"/>
                  <a:pt x="576" y="86"/>
                  <a:pt x="576" y="86"/>
                </a:cubicBezTo>
                <a:cubicBezTo>
                  <a:pt x="507" y="79"/>
                  <a:pt x="507" y="79"/>
                  <a:pt x="507" y="79"/>
                </a:cubicBezTo>
                <a:cubicBezTo>
                  <a:pt x="507" y="79"/>
                  <a:pt x="507" y="79"/>
                  <a:pt x="507" y="78"/>
                </a:cubicBezTo>
                <a:cubicBezTo>
                  <a:pt x="507" y="74"/>
                  <a:pt x="503" y="70"/>
                  <a:pt x="499" y="70"/>
                </a:cubicBezTo>
                <a:cubicBezTo>
                  <a:pt x="496" y="70"/>
                  <a:pt x="495" y="71"/>
                  <a:pt x="493" y="72"/>
                </a:cubicBezTo>
                <a:cubicBezTo>
                  <a:pt x="444" y="13"/>
                  <a:pt x="444" y="13"/>
                  <a:pt x="444" y="13"/>
                </a:cubicBezTo>
                <a:cubicBezTo>
                  <a:pt x="445" y="13"/>
                  <a:pt x="445" y="12"/>
                  <a:pt x="446" y="10"/>
                </a:cubicBezTo>
                <a:lnTo>
                  <a:pt x="486" y="15"/>
                </a:lnTo>
                <a:close/>
                <a:moveTo>
                  <a:pt x="434" y="9"/>
                </a:moveTo>
                <a:cubicBezTo>
                  <a:pt x="434" y="12"/>
                  <a:pt x="437" y="15"/>
                  <a:pt x="440" y="15"/>
                </a:cubicBezTo>
                <a:cubicBezTo>
                  <a:pt x="441" y="15"/>
                  <a:pt x="442" y="14"/>
                  <a:pt x="443" y="14"/>
                </a:cubicBezTo>
                <a:cubicBezTo>
                  <a:pt x="472" y="48"/>
                  <a:pt x="472" y="48"/>
                  <a:pt x="472" y="48"/>
                </a:cubicBezTo>
                <a:cubicBezTo>
                  <a:pt x="492" y="73"/>
                  <a:pt x="492" y="73"/>
                  <a:pt x="492" y="73"/>
                </a:cubicBezTo>
                <a:cubicBezTo>
                  <a:pt x="491" y="74"/>
                  <a:pt x="490" y="76"/>
                  <a:pt x="490" y="78"/>
                </a:cubicBezTo>
                <a:cubicBezTo>
                  <a:pt x="393" y="75"/>
                  <a:pt x="393" y="75"/>
                  <a:pt x="393" y="75"/>
                </a:cubicBezTo>
                <a:cubicBezTo>
                  <a:pt x="393" y="71"/>
                  <a:pt x="390" y="67"/>
                  <a:pt x="385" y="67"/>
                </a:cubicBezTo>
                <a:cubicBezTo>
                  <a:pt x="385" y="11"/>
                  <a:pt x="385" y="11"/>
                  <a:pt x="385" y="11"/>
                </a:cubicBezTo>
                <a:cubicBezTo>
                  <a:pt x="387" y="11"/>
                  <a:pt x="389" y="9"/>
                  <a:pt x="390" y="7"/>
                </a:cubicBezTo>
                <a:lnTo>
                  <a:pt x="434" y="9"/>
                </a:lnTo>
                <a:close/>
                <a:moveTo>
                  <a:pt x="384" y="11"/>
                </a:moveTo>
                <a:cubicBezTo>
                  <a:pt x="384" y="67"/>
                  <a:pt x="384" y="67"/>
                  <a:pt x="384" y="67"/>
                </a:cubicBezTo>
                <a:cubicBezTo>
                  <a:pt x="380" y="68"/>
                  <a:pt x="377" y="71"/>
                  <a:pt x="377" y="75"/>
                </a:cubicBezTo>
                <a:cubicBezTo>
                  <a:pt x="279" y="78"/>
                  <a:pt x="279" y="78"/>
                  <a:pt x="279" y="78"/>
                </a:cubicBezTo>
                <a:cubicBezTo>
                  <a:pt x="278" y="76"/>
                  <a:pt x="278" y="74"/>
                  <a:pt x="276" y="73"/>
                </a:cubicBezTo>
                <a:cubicBezTo>
                  <a:pt x="326" y="14"/>
                  <a:pt x="326" y="14"/>
                  <a:pt x="326" y="14"/>
                </a:cubicBezTo>
                <a:cubicBezTo>
                  <a:pt x="327" y="15"/>
                  <a:pt x="328" y="15"/>
                  <a:pt x="329" y="15"/>
                </a:cubicBezTo>
                <a:cubicBezTo>
                  <a:pt x="332" y="15"/>
                  <a:pt x="334" y="12"/>
                  <a:pt x="335" y="9"/>
                </a:cubicBezTo>
                <a:cubicBezTo>
                  <a:pt x="378" y="7"/>
                  <a:pt x="378" y="7"/>
                  <a:pt x="378" y="7"/>
                </a:cubicBezTo>
                <a:cubicBezTo>
                  <a:pt x="379" y="9"/>
                  <a:pt x="381" y="11"/>
                  <a:pt x="384" y="11"/>
                </a:cubicBezTo>
                <a:close/>
                <a:moveTo>
                  <a:pt x="325" y="14"/>
                </a:moveTo>
                <a:cubicBezTo>
                  <a:pt x="276" y="73"/>
                  <a:pt x="276" y="73"/>
                  <a:pt x="276" y="73"/>
                </a:cubicBezTo>
                <a:cubicBezTo>
                  <a:pt x="274" y="71"/>
                  <a:pt x="272" y="71"/>
                  <a:pt x="270" y="71"/>
                </a:cubicBezTo>
                <a:cubicBezTo>
                  <a:pt x="266" y="71"/>
                  <a:pt x="262" y="75"/>
                  <a:pt x="262" y="79"/>
                </a:cubicBezTo>
                <a:cubicBezTo>
                  <a:pt x="262" y="79"/>
                  <a:pt x="262" y="79"/>
                  <a:pt x="262" y="79"/>
                </a:cubicBezTo>
                <a:cubicBezTo>
                  <a:pt x="186" y="87"/>
                  <a:pt x="186" y="87"/>
                  <a:pt x="186" y="87"/>
                </a:cubicBezTo>
                <a:cubicBezTo>
                  <a:pt x="184" y="87"/>
                  <a:pt x="184" y="87"/>
                  <a:pt x="184" y="87"/>
                </a:cubicBezTo>
                <a:cubicBezTo>
                  <a:pt x="184" y="86"/>
                  <a:pt x="183" y="85"/>
                  <a:pt x="182" y="84"/>
                </a:cubicBezTo>
                <a:cubicBezTo>
                  <a:pt x="273" y="19"/>
                  <a:pt x="273" y="19"/>
                  <a:pt x="273" y="19"/>
                </a:cubicBezTo>
                <a:cubicBezTo>
                  <a:pt x="274" y="20"/>
                  <a:pt x="276" y="21"/>
                  <a:pt x="278" y="21"/>
                </a:cubicBezTo>
                <a:cubicBezTo>
                  <a:pt x="281" y="21"/>
                  <a:pt x="283" y="18"/>
                  <a:pt x="283" y="15"/>
                </a:cubicBezTo>
                <a:cubicBezTo>
                  <a:pt x="323" y="10"/>
                  <a:pt x="323" y="10"/>
                  <a:pt x="323" y="10"/>
                </a:cubicBezTo>
                <a:cubicBezTo>
                  <a:pt x="323" y="12"/>
                  <a:pt x="324" y="13"/>
                  <a:pt x="325" y="14"/>
                </a:cubicBezTo>
                <a:close/>
                <a:moveTo>
                  <a:pt x="242" y="29"/>
                </a:moveTo>
                <a:cubicBezTo>
                  <a:pt x="243" y="30"/>
                  <a:pt x="245" y="31"/>
                  <a:pt x="246" y="31"/>
                </a:cubicBezTo>
                <a:cubicBezTo>
                  <a:pt x="250" y="31"/>
                  <a:pt x="252" y="28"/>
                  <a:pt x="252" y="25"/>
                </a:cubicBezTo>
                <a:cubicBezTo>
                  <a:pt x="252" y="24"/>
                  <a:pt x="252" y="24"/>
                  <a:pt x="252" y="24"/>
                </a:cubicBezTo>
                <a:cubicBezTo>
                  <a:pt x="272" y="17"/>
                  <a:pt x="272" y="17"/>
                  <a:pt x="272" y="17"/>
                </a:cubicBezTo>
                <a:cubicBezTo>
                  <a:pt x="272" y="18"/>
                  <a:pt x="273" y="18"/>
                  <a:pt x="273" y="18"/>
                </a:cubicBezTo>
                <a:cubicBezTo>
                  <a:pt x="182" y="83"/>
                  <a:pt x="182" y="83"/>
                  <a:pt x="182" y="83"/>
                </a:cubicBezTo>
                <a:cubicBezTo>
                  <a:pt x="180" y="81"/>
                  <a:pt x="178" y="80"/>
                  <a:pt x="176" y="80"/>
                </a:cubicBezTo>
                <a:cubicBezTo>
                  <a:pt x="171" y="80"/>
                  <a:pt x="167" y="84"/>
                  <a:pt x="167" y="89"/>
                </a:cubicBezTo>
                <a:cubicBezTo>
                  <a:pt x="167" y="89"/>
                  <a:pt x="167" y="90"/>
                  <a:pt x="167" y="90"/>
                </a:cubicBezTo>
                <a:cubicBezTo>
                  <a:pt x="132" y="100"/>
                  <a:pt x="132" y="100"/>
                  <a:pt x="132" y="100"/>
                </a:cubicBezTo>
                <a:cubicBezTo>
                  <a:pt x="132" y="100"/>
                  <a:pt x="132" y="99"/>
                  <a:pt x="132" y="99"/>
                </a:cubicBezTo>
                <a:lnTo>
                  <a:pt x="242" y="29"/>
                </a:lnTo>
                <a:close/>
                <a:moveTo>
                  <a:pt x="124" y="107"/>
                </a:moveTo>
                <a:cubicBezTo>
                  <a:pt x="124" y="107"/>
                  <a:pt x="125" y="107"/>
                  <a:pt x="126" y="107"/>
                </a:cubicBezTo>
                <a:cubicBezTo>
                  <a:pt x="130" y="107"/>
                  <a:pt x="132" y="105"/>
                  <a:pt x="132" y="101"/>
                </a:cubicBezTo>
                <a:cubicBezTo>
                  <a:pt x="132" y="101"/>
                  <a:pt x="132" y="101"/>
                  <a:pt x="132" y="101"/>
                </a:cubicBezTo>
                <a:cubicBezTo>
                  <a:pt x="167" y="91"/>
                  <a:pt x="167" y="91"/>
                  <a:pt x="167" y="91"/>
                </a:cubicBezTo>
                <a:cubicBezTo>
                  <a:pt x="168" y="93"/>
                  <a:pt x="169" y="95"/>
                  <a:pt x="171" y="96"/>
                </a:cubicBezTo>
                <a:cubicBezTo>
                  <a:pt x="154" y="125"/>
                  <a:pt x="154" y="125"/>
                  <a:pt x="154" y="125"/>
                </a:cubicBezTo>
                <a:cubicBezTo>
                  <a:pt x="105" y="210"/>
                  <a:pt x="105" y="210"/>
                  <a:pt x="105" y="210"/>
                </a:cubicBezTo>
                <a:cubicBezTo>
                  <a:pt x="104" y="209"/>
                  <a:pt x="103" y="209"/>
                  <a:pt x="102" y="209"/>
                </a:cubicBezTo>
                <a:cubicBezTo>
                  <a:pt x="97" y="209"/>
                  <a:pt x="93" y="213"/>
                  <a:pt x="93" y="217"/>
                </a:cubicBezTo>
                <a:cubicBezTo>
                  <a:pt x="93" y="218"/>
                  <a:pt x="93" y="218"/>
                  <a:pt x="93" y="219"/>
                </a:cubicBezTo>
                <a:cubicBezTo>
                  <a:pt x="45" y="227"/>
                  <a:pt x="45" y="227"/>
                  <a:pt x="45" y="227"/>
                </a:cubicBezTo>
                <a:cubicBezTo>
                  <a:pt x="45" y="225"/>
                  <a:pt x="44" y="224"/>
                  <a:pt x="43" y="223"/>
                </a:cubicBezTo>
                <a:lnTo>
                  <a:pt x="124" y="107"/>
                </a:lnTo>
                <a:close/>
                <a:moveTo>
                  <a:pt x="39" y="234"/>
                </a:moveTo>
                <a:cubicBezTo>
                  <a:pt x="39" y="234"/>
                  <a:pt x="39" y="234"/>
                  <a:pt x="39" y="234"/>
                </a:cubicBezTo>
                <a:cubicBezTo>
                  <a:pt x="42" y="234"/>
                  <a:pt x="45" y="231"/>
                  <a:pt x="45" y="228"/>
                </a:cubicBezTo>
                <a:cubicBezTo>
                  <a:pt x="45" y="228"/>
                  <a:pt x="45" y="227"/>
                  <a:pt x="45" y="227"/>
                </a:cubicBezTo>
                <a:cubicBezTo>
                  <a:pt x="94" y="219"/>
                  <a:pt x="94" y="219"/>
                  <a:pt x="94" y="219"/>
                </a:cubicBezTo>
                <a:cubicBezTo>
                  <a:pt x="94" y="222"/>
                  <a:pt x="97" y="225"/>
                  <a:pt x="99" y="226"/>
                </a:cubicBezTo>
                <a:cubicBezTo>
                  <a:pt x="88" y="295"/>
                  <a:pt x="88" y="295"/>
                  <a:pt x="88" y="295"/>
                </a:cubicBezTo>
                <a:cubicBezTo>
                  <a:pt x="75" y="375"/>
                  <a:pt x="75" y="375"/>
                  <a:pt x="75" y="375"/>
                </a:cubicBezTo>
                <a:cubicBezTo>
                  <a:pt x="75" y="375"/>
                  <a:pt x="75" y="375"/>
                  <a:pt x="74" y="375"/>
                </a:cubicBezTo>
                <a:cubicBezTo>
                  <a:pt x="70" y="375"/>
                  <a:pt x="66" y="378"/>
                  <a:pt x="66" y="383"/>
                </a:cubicBezTo>
                <a:cubicBezTo>
                  <a:pt x="12" y="383"/>
                  <a:pt x="12" y="383"/>
                  <a:pt x="12" y="383"/>
                </a:cubicBezTo>
                <a:cubicBezTo>
                  <a:pt x="12" y="381"/>
                  <a:pt x="10" y="379"/>
                  <a:pt x="8" y="378"/>
                </a:cubicBezTo>
                <a:lnTo>
                  <a:pt x="39" y="234"/>
                </a:lnTo>
                <a:close/>
                <a:moveTo>
                  <a:pt x="8" y="390"/>
                </a:moveTo>
                <a:cubicBezTo>
                  <a:pt x="11" y="389"/>
                  <a:pt x="12" y="387"/>
                  <a:pt x="12" y="384"/>
                </a:cubicBezTo>
                <a:cubicBezTo>
                  <a:pt x="66" y="384"/>
                  <a:pt x="66" y="384"/>
                  <a:pt x="66" y="384"/>
                </a:cubicBezTo>
                <a:cubicBezTo>
                  <a:pt x="66" y="388"/>
                  <a:pt x="70" y="392"/>
                  <a:pt x="74" y="392"/>
                </a:cubicBezTo>
                <a:cubicBezTo>
                  <a:pt x="75" y="392"/>
                  <a:pt x="75" y="392"/>
                  <a:pt x="75" y="392"/>
                </a:cubicBezTo>
                <a:cubicBezTo>
                  <a:pt x="79" y="419"/>
                  <a:pt x="79" y="419"/>
                  <a:pt x="79" y="419"/>
                </a:cubicBezTo>
                <a:cubicBezTo>
                  <a:pt x="99" y="541"/>
                  <a:pt x="99" y="541"/>
                  <a:pt x="99" y="541"/>
                </a:cubicBezTo>
                <a:cubicBezTo>
                  <a:pt x="96" y="542"/>
                  <a:pt x="94" y="544"/>
                  <a:pt x="93" y="548"/>
                </a:cubicBezTo>
                <a:cubicBezTo>
                  <a:pt x="90" y="547"/>
                  <a:pt x="90" y="547"/>
                  <a:pt x="90" y="547"/>
                </a:cubicBezTo>
                <a:cubicBezTo>
                  <a:pt x="45" y="540"/>
                  <a:pt x="45" y="540"/>
                  <a:pt x="45" y="540"/>
                </a:cubicBezTo>
                <a:cubicBezTo>
                  <a:pt x="45" y="540"/>
                  <a:pt x="45" y="540"/>
                  <a:pt x="45" y="539"/>
                </a:cubicBezTo>
                <a:cubicBezTo>
                  <a:pt x="45" y="536"/>
                  <a:pt x="42" y="534"/>
                  <a:pt x="39" y="534"/>
                </a:cubicBezTo>
                <a:cubicBezTo>
                  <a:pt x="39" y="534"/>
                  <a:pt x="39" y="534"/>
                  <a:pt x="39" y="534"/>
                </a:cubicBezTo>
                <a:lnTo>
                  <a:pt x="8" y="390"/>
                </a:lnTo>
                <a:close/>
                <a:moveTo>
                  <a:pt x="43" y="544"/>
                </a:moveTo>
                <a:cubicBezTo>
                  <a:pt x="44" y="543"/>
                  <a:pt x="45" y="542"/>
                  <a:pt x="45" y="541"/>
                </a:cubicBezTo>
                <a:cubicBezTo>
                  <a:pt x="79" y="546"/>
                  <a:pt x="79" y="546"/>
                  <a:pt x="79" y="546"/>
                </a:cubicBezTo>
                <a:cubicBezTo>
                  <a:pt x="93" y="548"/>
                  <a:pt x="93" y="548"/>
                  <a:pt x="93" y="548"/>
                </a:cubicBezTo>
                <a:cubicBezTo>
                  <a:pt x="93" y="549"/>
                  <a:pt x="93" y="549"/>
                  <a:pt x="93" y="549"/>
                </a:cubicBezTo>
                <a:cubicBezTo>
                  <a:pt x="93" y="554"/>
                  <a:pt x="97" y="558"/>
                  <a:pt x="102" y="558"/>
                </a:cubicBezTo>
                <a:cubicBezTo>
                  <a:pt x="103" y="558"/>
                  <a:pt x="104" y="557"/>
                  <a:pt x="105" y="557"/>
                </a:cubicBezTo>
                <a:cubicBezTo>
                  <a:pt x="137" y="612"/>
                  <a:pt x="137" y="612"/>
                  <a:pt x="137" y="612"/>
                </a:cubicBezTo>
                <a:cubicBezTo>
                  <a:pt x="171" y="672"/>
                  <a:pt x="171" y="672"/>
                  <a:pt x="171" y="672"/>
                </a:cubicBezTo>
                <a:cubicBezTo>
                  <a:pt x="169" y="673"/>
                  <a:pt x="168" y="674"/>
                  <a:pt x="167" y="676"/>
                </a:cubicBezTo>
                <a:cubicBezTo>
                  <a:pt x="132" y="667"/>
                  <a:pt x="132" y="667"/>
                  <a:pt x="132" y="667"/>
                </a:cubicBezTo>
                <a:cubicBezTo>
                  <a:pt x="132" y="666"/>
                  <a:pt x="132" y="666"/>
                  <a:pt x="132" y="666"/>
                </a:cubicBezTo>
                <a:cubicBezTo>
                  <a:pt x="132" y="663"/>
                  <a:pt x="130" y="660"/>
                  <a:pt x="126" y="660"/>
                </a:cubicBezTo>
                <a:cubicBezTo>
                  <a:pt x="125" y="660"/>
                  <a:pt x="125" y="660"/>
                  <a:pt x="124" y="661"/>
                </a:cubicBezTo>
                <a:lnTo>
                  <a:pt x="43" y="544"/>
                </a:lnTo>
                <a:close/>
                <a:moveTo>
                  <a:pt x="252" y="743"/>
                </a:moveTo>
                <a:cubicBezTo>
                  <a:pt x="252" y="743"/>
                  <a:pt x="252" y="743"/>
                  <a:pt x="252" y="742"/>
                </a:cubicBezTo>
                <a:cubicBezTo>
                  <a:pt x="252" y="739"/>
                  <a:pt x="250" y="736"/>
                  <a:pt x="246" y="736"/>
                </a:cubicBezTo>
                <a:cubicBezTo>
                  <a:pt x="245" y="736"/>
                  <a:pt x="243" y="737"/>
                  <a:pt x="242" y="738"/>
                </a:cubicBezTo>
                <a:cubicBezTo>
                  <a:pt x="132" y="668"/>
                  <a:pt x="132" y="668"/>
                  <a:pt x="132" y="668"/>
                </a:cubicBezTo>
                <a:cubicBezTo>
                  <a:pt x="132" y="668"/>
                  <a:pt x="132" y="668"/>
                  <a:pt x="132" y="667"/>
                </a:cubicBezTo>
                <a:cubicBezTo>
                  <a:pt x="148" y="672"/>
                  <a:pt x="148" y="672"/>
                  <a:pt x="148" y="672"/>
                </a:cubicBezTo>
                <a:cubicBezTo>
                  <a:pt x="167" y="677"/>
                  <a:pt x="167" y="677"/>
                  <a:pt x="167" y="677"/>
                </a:cubicBezTo>
                <a:cubicBezTo>
                  <a:pt x="167" y="678"/>
                  <a:pt x="167" y="678"/>
                  <a:pt x="167" y="679"/>
                </a:cubicBezTo>
                <a:cubicBezTo>
                  <a:pt x="167" y="684"/>
                  <a:pt x="170" y="688"/>
                  <a:pt x="175" y="688"/>
                </a:cubicBezTo>
                <a:cubicBezTo>
                  <a:pt x="178" y="688"/>
                  <a:pt x="180" y="686"/>
                  <a:pt x="182" y="684"/>
                </a:cubicBezTo>
                <a:cubicBezTo>
                  <a:pt x="273" y="749"/>
                  <a:pt x="273" y="749"/>
                  <a:pt x="273" y="749"/>
                </a:cubicBezTo>
                <a:cubicBezTo>
                  <a:pt x="272" y="749"/>
                  <a:pt x="272" y="750"/>
                  <a:pt x="272" y="750"/>
                </a:cubicBezTo>
                <a:lnTo>
                  <a:pt x="252" y="743"/>
                </a:lnTo>
                <a:close/>
                <a:moveTo>
                  <a:pt x="284" y="752"/>
                </a:moveTo>
                <a:cubicBezTo>
                  <a:pt x="284" y="752"/>
                  <a:pt x="284" y="752"/>
                  <a:pt x="284" y="752"/>
                </a:cubicBezTo>
                <a:cubicBezTo>
                  <a:pt x="284" y="748"/>
                  <a:pt x="281" y="746"/>
                  <a:pt x="278" y="746"/>
                </a:cubicBezTo>
                <a:cubicBezTo>
                  <a:pt x="276" y="746"/>
                  <a:pt x="274" y="747"/>
                  <a:pt x="273" y="748"/>
                </a:cubicBezTo>
                <a:cubicBezTo>
                  <a:pt x="233" y="719"/>
                  <a:pt x="233" y="719"/>
                  <a:pt x="233" y="719"/>
                </a:cubicBezTo>
                <a:cubicBezTo>
                  <a:pt x="182" y="684"/>
                  <a:pt x="182" y="684"/>
                  <a:pt x="182" y="684"/>
                </a:cubicBezTo>
                <a:cubicBezTo>
                  <a:pt x="183" y="683"/>
                  <a:pt x="183" y="681"/>
                  <a:pt x="184" y="680"/>
                </a:cubicBezTo>
                <a:cubicBezTo>
                  <a:pt x="192" y="681"/>
                  <a:pt x="192" y="681"/>
                  <a:pt x="192" y="681"/>
                </a:cubicBezTo>
                <a:cubicBezTo>
                  <a:pt x="262" y="688"/>
                  <a:pt x="262" y="688"/>
                  <a:pt x="262" y="688"/>
                </a:cubicBezTo>
                <a:cubicBezTo>
                  <a:pt x="262" y="688"/>
                  <a:pt x="262" y="688"/>
                  <a:pt x="262" y="689"/>
                </a:cubicBezTo>
                <a:cubicBezTo>
                  <a:pt x="262" y="694"/>
                  <a:pt x="266" y="697"/>
                  <a:pt x="271" y="697"/>
                </a:cubicBezTo>
                <a:cubicBezTo>
                  <a:pt x="273" y="697"/>
                  <a:pt x="275" y="697"/>
                  <a:pt x="276" y="695"/>
                </a:cubicBezTo>
                <a:cubicBezTo>
                  <a:pt x="325" y="754"/>
                  <a:pt x="325" y="754"/>
                  <a:pt x="325" y="754"/>
                </a:cubicBezTo>
                <a:cubicBezTo>
                  <a:pt x="325" y="755"/>
                  <a:pt x="324" y="756"/>
                  <a:pt x="324" y="757"/>
                </a:cubicBezTo>
                <a:lnTo>
                  <a:pt x="284" y="752"/>
                </a:lnTo>
                <a:close/>
                <a:moveTo>
                  <a:pt x="335" y="758"/>
                </a:moveTo>
                <a:cubicBezTo>
                  <a:pt x="335" y="755"/>
                  <a:pt x="332" y="752"/>
                  <a:pt x="329" y="752"/>
                </a:cubicBezTo>
                <a:cubicBezTo>
                  <a:pt x="328" y="752"/>
                  <a:pt x="327" y="753"/>
                  <a:pt x="326" y="753"/>
                </a:cubicBezTo>
                <a:cubicBezTo>
                  <a:pt x="297" y="719"/>
                  <a:pt x="297" y="719"/>
                  <a:pt x="297" y="719"/>
                </a:cubicBezTo>
                <a:cubicBezTo>
                  <a:pt x="277" y="695"/>
                  <a:pt x="277" y="695"/>
                  <a:pt x="277" y="695"/>
                </a:cubicBezTo>
                <a:cubicBezTo>
                  <a:pt x="278" y="693"/>
                  <a:pt x="279" y="691"/>
                  <a:pt x="279" y="689"/>
                </a:cubicBezTo>
                <a:cubicBezTo>
                  <a:pt x="376" y="692"/>
                  <a:pt x="376" y="692"/>
                  <a:pt x="376" y="692"/>
                </a:cubicBezTo>
                <a:cubicBezTo>
                  <a:pt x="376" y="696"/>
                  <a:pt x="380" y="700"/>
                  <a:pt x="384" y="700"/>
                </a:cubicBezTo>
                <a:cubicBezTo>
                  <a:pt x="384" y="756"/>
                  <a:pt x="384" y="756"/>
                  <a:pt x="384" y="756"/>
                </a:cubicBezTo>
                <a:cubicBezTo>
                  <a:pt x="382" y="756"/>
                  <a:pt x="379" y="758"/>
                  <a:pt x="379" y="760"/>
                </a:cubicBezTo>
                <a:lnTo>
                  <a:pt x="335" y="758"/>
                </a:lnTo>
                <a:close/>
                <a:moveTo>
                  <a:pt x="390" y="760"/>
                </a:moveTo>
                <a:cubicBezTo>
                  <a:pt x="390" y="758"/>
                  <a:pt x="388" y="756"/>
                  <a:pt x="385" y="756"/>
                </a:cubicBezTo>
                <a:cubicBezTo>
                  <a:pt x="385" y="700"/>
                  <a:pt x="385" y="700"/>
                  <a:pt x="385" y="700"/>
                </a:cubicBezTo>
                <a:cubicBezTo>
                  <a:pt x="389" y="699"/>
                  <a:pt x="392" y="696"/>
                  <a:pt x="393" y="692"/>
                </a:cubicBezTo>
                <a:cubicBezTo>
                  <a:pt x="490" y="689"/>
                  <a:pt x="490" y="689"/>
                  <a:pt x="490" y="689"/>
                </a:cubicBezTo>
                <a:cubicBezTo>
                  <a:pt x="491" y="691"/>
                  <a:pt x="492" y="693"/>
                  <a:pt x="493" y="694"/>
                </a:cubicBezTo>
                <a:cubicBezTo>
                  <a:pt x="444" y="752"/>
                  <a:pt x="444" y="752"/>
                  <a:pt x="444" y="752"/>
                </a:cubicBezTo>
                <a:cubicBezTo>
                  <a:pt x="443" y="752"/>
                  <a:pt x="442" y="751"/>
                  <a:pt x="441" y="751"/>
                </a:cubicBezTo>
                <a:cubicBezTo>
                  <a:pt x="437" y="751"/>
                  <a:pt x="435" y="754"/>
                  <a:pt x="435" y="757"/>
                </a:cubicBezTo>
                <a:cubicBezTo>
                  <a:pt x="435" y="757"/>
                  <a:pt x="435" y="758"/>
                  <a:pt x="435" y="758"/>
                </a:cubicBezTo>
                <a:lnTo>
                  <a:pt x="390" y="760"/>
                </a:lnTo>
                <a:close/>
                <a:moveTo>
                  <a:pt x="527" y="739"/>
                </a:moveTo>
                <a:cubicBezTo>
                  <a:pt x="526" y="737"/>
                  <a:pt x="525" y="736"/>
                  <a:pt x="523" y="736"/>
                </a:cubicBezTo>
                <a:cubicBezTo>
                  <a:pt x="520" y="736"/>
                  <a:pt x="517" y="739"/>
                  <a:pt x="517" y="742"/>
                </a:cubicBezTo>
                <a:cubicBezTo>
                  <a:pt x="517" y="743"/>
                  <a:pt x="517" y="743"/>
                  <a:pt x="517" y="743"/>
                </a:cubicBezTo>
                <a:cubicBezTo>
                  <a:pt x="497" y="750"/>
                  <a:pt x="497" y="750"/>
                  <a:pt x="497" y="750"/>
                </a:cubicBezTo>
                <a:cubicBezTo>
                  <a:pt x="497" y="750"/>
                  <a:pt x="497" y="749"/>
                  <a:pt x="496" y="749"/>
                </a:cubicBezTo>
                <a:cubicBezTo>
                  <a:pt x="587" y="684"/>
                  <a:pt x="587" y="684"/>
                  <a:pt x="587" y="684"/>
                </a:cubicBezTo>
                <a:cubicBezTo>
                  <a:pt x="589" y="686"/>
                  <a:pt x="591" y="688"/>
                  <a:pt x="594" y="688"/>
                </a:cubicBezTo>
                <a:cubicBezTo>
                  <a:pt x="599" y="688"/>
                  <a:pt x="603" y="684"/>
                  <a:pt x="603" y="679"/>
                </a:cubicBezTo>
                <a:cubicBezTo>
                  <a:pt x="603" y="678"/>
                  <a:pt x="603" y="678"/>
                  <a:pt x="602" y="677"/>
                </a:cubicBezTo>
                <a:cubicBezTo>
                  <a:pt x="637" y="667"/>
                  <a:pt x="637" y="667"/>
                  <a:pt x="637" y="667"/>
                </a:cubicBezTo>
                <a:cubicBezTo>
                  <a:pt x="637" y="668"/>
                  <a:pt x="637" y="668"/>
                  <a:pt x="637" y="668"/>
                </a:cubicBezTo>
                <a:lnTo>
                  <a:pt x="527" y="739"/>
                </a:lnTo>
                <a:close/>
                <a:moveTo>
                  <a:pt x="645" y="661"/>
                </a:moveTo>
                <a:cubicBezTo>
                  <a:pt x="645" y="660"/>
                  <a:pt x="644" y="660"/>
                  <a:pt x="643" y="660"/>
                </a:cubicBezTo>
                <a:cubicBezTo>
                  <a:pt x="639" y="660"/>
                  <a:pt x="637" y="663"/>
                  <a:pt x="637" y="666"/>
                </a:cubicBezTo>
                <a:cubicBezTo>
                  <a:pt x="637" y="666"/>
                  <a:pt x="637" y="666"/>
                  <a:pt x="637" y="667"/>
                </a:cubicBezTo>
                <a:cubicBezTo>
                  <a:pt x="626" y="670"/>
                  <a:pt x="626" y="670"/>
                  <a:pt x="626" y="670"/>
                </a:cubicBezTo>
                <a:cubicBezTo>
                  <a:pt x="602" y="676"/>
                  <a:pt x="602" y="676"/>
                  <a:pt x="602" y="676"/>
                </a:cubicBezTo>
                <a:cubicBezTo>
                  <a:pt x="601" y="674"/>
                  <a:pt x="600" y="673"/>
                  <a:pt x="598" y="672"/>
                </a:cubicBezTo>
                <a:cubicBezTo>
                  <a:pt x="615" y="642"/>
                  <a:pt x="615" y="642"/>
                  <a:pt x="615" y="642"/>
                </a:cubicBezTo>
                <a:cubicBezTo>
                  <a:pt x="664" y="557"/>
                  <a:pt x="664" y="557"/>
                  <a:pt x="664" y="557"/>
                </a:cubicBezTo>
                <a:cubicBezTo>
                  <a:pt x="665" y="557"/>
                  <a:pt x="666" y="558"/>
                  <a:pt x="668" y="558"/>
                </a:cubicBezTo>
                <a:cubicBezTo>
                  <a:pt x="672" y="558"/>
                  <a:pt x="676" y="554"/>
                  <a:pt x="676" y="549"/>
                </a:cubicBezTo>
                <a:cubicBezTo>
                  <a:pt x="676" y="549"/>
                  <a:pt x="676" y="549"/>
                  <a:pt x="676" y="548"/>
                </a:cubicBezTo>
                <a:cubicBezTo>
                  <a:pt x="723" y="541"/>
                  <a:pt x="723" y="541"/>
                  <a:pt x="723" y="541"/>
                </a:cubicBezTo>
                <a:cubicBezTo>
                  <a:pt x="723" y="542"/>
                  <a:pt x="724" y="544"/>
                  <a:pt x="726" y="545"/>
                </a:cubicBezTo>
                <a:lnTo>
                  <a:pt x="645" y="661"/>
                </a:lnTo>
                <a:close/>
                <a:moveTo>
                  <a:pt x="730" y="534"/>
                </a:moveTo>
                <a:cubicBezTo>
                  <a:pt x="730" y="534"/>
                  <a:pt x="729" y="534"/>
                  <a:pt x="729" y="534"/>
                </a:cubicBezTo>
                <a:cubicBezTo>
                  <a:pt x="726" y="534"/>
                  <a:pt x="723" y="537"/>
                  <a:pt x="723" y="540"/>
                </a:cubicBezTo>
                <a:cubicBezTo>
                  <a:pt x="723" y="540"/>
                  <a:pt x="723" y="540"/>
                  <a:pt x="723" y="540"/>
                </a:cubicBezTo>
                <a:cubicBezTo>
                  <a:pt x="676" y="548"/>
                  <a:pt x="676" y="548"/>
                  <a:pt x="676" y="548"/>
                </a:cubicBezTo>
                <a:cubicBezTo>
                  <a:pt x="676" y="544"/>
                  <a:pt x="673" y="542"/>
                  <a:pt x="670" y="541"/>
                </a:cubicBezTo>
                <a:cubicBezTo>
                  <a:pt x="681" y="472"/>
                  <a:pt x="681" y="472"/>
                  <a:pt x="681" y="472"/>
                </a:cubicBezTo>
                <a:cubicBezTo>
                  <a:pt x="694" y="393"/>
                  <a:pt x="694" y="393"/>
                  <a:pt x="694" y="393"/>
                </a:cubicBezTo>
                <a:cubicBezTo>
                  <a:pt x="694" y="393"/>
                  <a:pt x="694" y="393"/>
                  <a:pt x="695" y="393"/>
                </a:cubicBezTo>
                <a:cubicBezTo>
                  <a:pt x="699" y="393"/>
                  <a:pt x="703" y="389"/>
                  <a:pt x="703" y="384"/>
                </a:cubicBezTo>
                <a:cubicBezTo>
                  <a:pt x="757" y="384"/>
                  <a:pt x="757" y="384"/>
                  <a:pt x="757" y="384"/>
                </a:cubicBezTo>
                <a:cubicBezTo>
                  <a:pt x="757" y="387"/>
                  <a:pt x="759" y="389"/>
                  <a:pt x="761" y="390"/>
                </a:cubicBezTo>
                <a:lnTo>
                  <a:pt x="730" y="534"/>
                </a:lnTo>
                <a:close/>
              </a:path>
            </a:pathLst>
          </a:custGeom>
          <a:gradFill>
            <a:gsLst>
              <a:gs pos="100000">
                <a:srgbClr val="153B6A"/>
              </a:gs>
              <a:gs pos="0">
                <a:srgbClr val="17D5F7"/>
              </a:gs>
            </a:gsLst>
            <a:path path="shape">
              <a:fillToRect l="50000" t="50000" r="50000" b="50000"/>
            </a:path>
          </a:gradFill>
          <a:ln>
            <a:noFill/>
          </a:ln>
        </p:spPr>
        <p:txBody>
          <a:bodyPr vert="horz" wrap="square" lIns="121920" tIns="60960" rIns="121920" bIns="60960" numCol="1" anchor="t" anchorCtr="0" compatLnSpc="1"/>
          <a:lstStyle/>
          <a:p>
            <a:endParaRPr lang="zh-CN" altLang="en-US" sz="3200">
              <a:latin typeface="微软雅黑" panose="020B0503020204020204" charset="-122"/>
              <a:ea typeface="微软雅黑" panose="020B0503020204020204" charset="-122"/>
            </a:endParaRPr>
          </a:p>
        </p:txBody>
      </p:sp>
      <p:sp>
        <p:nvSpPr>
          <p:cNvPr id="7" name="文本框 6"/>
          <p:cNvSpPr txBox="1">
            <a:spLocks noChangeArrowheads="1"/>
          </p:cNvSpPr>
          <p:nvPr/>
        </p:nvSpPr>
        <p:spPr bwMode="auto">
          <a:xfrm>
            <a:off x="1633880" y="1364860"/>
            <a:ext cx="3813865" cy="4176080"/>
          </a:xfrm>
          <a:prstGeom prst="rect">
            <a:avLst/>
          </a:prstGeom>
          <a:noFill/>
        </p:spPr>
        <p:txBody>
          <a:bodyPr wrap="none">
            <a:spAutoFit/>
          </a:bodyPr>
          <a:lstStyle>
            <a:defPPr>
              <a:defRPr lang="zh-CN"/>
            </a:defPPr>
            <a:lvl1pPr>
              <a:defRPr sz="16600">
                <a:ln w="38100">
                  <a:noFill/>
                </a:ln>
                <a:solidFill>
                  <a:schemeClr val="bg1"/>
                </a:solidFill>
                <a:latin typeface="Impact" panose="020B0806030902050204" pitchFamily="34" charset="0"/>
                <a:ea typeface="微软雅黑" panose="020B0503020204020204" charset="-122"/>
              </a:defRPr>
            </a:lvl1pPr>
          </a:lstStyle>
          <a:p>
            <a:r>
              <a:rPr lang="en-US" altLang="zh-CN" sz="26537" dirty="0"/>
              <a:t>03</a:t>
            </a:r>
            <a:endParaRPr lang="zh-CN" altLang="en-US" sz="26537" dirty="0"/>
          </a:p>
        </p:txBody>
      </p:sp>
      <p:sp>
        <p:nvSpPr>
          <p:cNvPr id="9" name="文本框 8"/>
          <p:cNvSpPr txBox="1">
            <a:spLocks noChangeArrowheads="1"/>
          </p:cNvSpPr>
          <p:nvPr/>
        </p:nvSpPr>
        <p:spPr bwMode="auto">
          <a:xfrm>
            <a:off x="5123330" y="2767552"/>
            <a:ext cx="6876690" cy="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933" b="1" dirty="0" err="1">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THẢO</a:t>
            </a:r>
            <a:r>
              <a:rPr lang="en-US" altLang="zh-CN" sz="2933"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 </a:t>
            </a:r>
            <a:r>
              <a:rPr lang="en-US" altLang="zh-CN" sz="2933" b="1" dirty="0" err="1">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LUẬN</a:t>
            </a:r>
            <a:endParaRPr lang="en-US" altLang="zh-CN" sz="2933"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endParaRPr>
          </a:p>
        </p:txBody>
      </p:sp>
      <p:grpSp>
        <p:nvGrpSpPr>
          <p:cNvPr id="12" name="组合 71">
            <a:extLst>
              <a:ext uri="{FF2B5EF4-FFF2-40B4-BE49-F238E27FC236}">
                <a16:creationId xmlns:a16="http://schemas.microsoft.com/office/drawing/2014/main" id="{9E5F6199-A77F-41BE-BCDD-1B30D56B3B14}"/>
              </a:ext>
            </a:extLst>
          </p:cNvPr>
          <p:cNvGrpSpPr/>
          <p:nvPr/>
        </p:nvGrpSpPr>
        <p:grpSpPr>
          <a:xfrm rot="5400000">
            <a:off x="7929106" y="478844"/>
            <a:ext cx="2436250" cy="5900310"/>
            <a:chOff x="5060441" y="-2257696"/>
            <a:chExt cx="3461819" cy="8352535"/>
          </a:xfrm>
        </p:grpSpPr>
        <p:sp>
          <p:nvSpPr>
            <p:cNvPr id="13" name="任意多边形 72">
              <a:extLst>
                <a:ext uri="{FF2B5EF4-FFF2-40B4-BE49-F238E27FC236}">
                  <a16:creationId xmlns:a16="http://schemas.microsoft.com/office/drawing/2014/main" id="{A9C45637-6EB3-412C-8277-6DF4EF936F29}"/>
                </a:ext>
              </a:extLst>
            </p:cNvPr>
            <p:cNvSpPr/>
            <p:nvPr/>
          </p:nvSpPr>
          <p:spPr>
            <a:xfrm rot="17702954">
              <a:off x="3217970" y="790549"/>
              <a:ext cx="7146761" cy="3461819"/>
            </a:xfrm>
            <a:custGeom>
              <a:avLst/>
              <a:gdLst>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91550"/>
                <a:gd name="connsiteY0" fmla="*/ 60325 h 3895725"/>
                <a:gd name="connsiteX1" fmla="*/ 8407400 w 8591550"/>
                <a:gd name="connsiteY1" fmla="*/ 60325 h 3895725"/>
                <a:gd name="connsiteX2" fmla="*/ 8255000 w 8591550"/>
                <a:gd name="connsiteY2" fmla="*/ 85725 h 3895725"/>
                <a:gd name="connsiteX3" fmla="*/ 0 w 8591550"/>
                <a:gd name="connsiteY3" fmla="*/ 3895725 h 3895725"/>
                <a:gd name="connsiteX4" fmla="*/ 8534400 w 8591550"/>
                <a:gd name="connsiteY4" fmla="*/ 212725 h 3895725"/>
                <a:gd name="connsiteX5" fmla="*/ 8591550 w 8591550"/>
                <a:gd name="connsiteY5" fmla="*/ 0 h 3895725"/>
                <a:gd name="connsiteX6" fmla="*/ 8407400 w 8591550"/>
                <a:gd name="connsiteY6" fmla="*/ 60325 h 3895725"/>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15350 w 8534400"/>
                <a:gd name="connsiteY5" fmla="*/ 34925 h 3835400"/>
                <a:gd name="connsiteX6" fmla="*/ 8407400 w 8534400"/>
                <a:gd name="connsiteY6" fmla="*/ 0 h 3835400"/>
                <a:gd name="connsiteX0" fmla="*/ 8388350 w 8534400"/>
                <a:gd name="connsiteY0" fmla="*/ 0 h 3863975"/>
                <a:gd name="connsiteX1" fmla="*/ 8407400 w 8534400"/>
                <a:gd name="connsiteY1" fmla="*/ 28575 h 3863975"/>
                <a:gd name="connsiteX2" fmla="*/ 8255000 w 8534400"/>
                <a:gd name="connsiteY2" fmla="*/ 53975 h 3863975"/>
                <a:gd name="connsiteX3" fmla="*/ 0 w 8534400"/>
                <a:gd name="connsiteY3" fmla="*/ 3863975 h 3863975"/>
                <a:gd name="connsiteX4" fmla="*/ 8534400 w 8534400"/>
                <a:gd name="connsiteY4" fmla="*/ 180975 h 3863975"/>
                <a:gd name="connsiteX5" fmla="*/ 8515350 w 8534400"/>
                <a:gd name="connsiteY5" fmla="*/ 63500 h 3863975"/>
                <a:gd name="connsiteX6" fmla="*/ 8388350 w 8534400"/>
                <a:gd name="connsiteY6" fmla="*/ 0 h 3863975"/>
                <a:gd name="connsiteX0" fmla="*/ 8388350 w 8977173"/>
                <a:gd name="connsiteY0" fmla="*/ 2436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7" fmla="*/ 8388350 w 8977173"/>
                <a:gd name="connsiteY7" fmla="*/ 243655 h 4107630"/>
                <a:gd name="connsiteX0" fmla="*/ 8515350 w 8977173"/>
                <a:gd name="connsiteY0" fmla="*/ 3071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0" fmla="*/ 8515350 w 8977173"/>
                <a:gd name="connsiteY0" fmla="*/ 307155 h 4107630"/>
                <a:gd name="connsiteX1" fmla="*/ 8572500 w 8977173"/>
                <a:gd name="connsiteY1" fmla="*/ 250006 h 4107630"/>
                <a:gd name="connsiteX2" fmla="*/ 8255000 w 8977173"/>
                <a:gd name="connsiteY2" fmla="*/ 297630 h 4107630"/>
                <a:gd name="connsiteX3" fmla="*/ 0 w 8977173"/>
                <a:gd name="connsiteY3" fmla="*/ 4107630 h 4107630"/>
                <a:gd name="connsiteX4" fmla="*/ 8534400 w 8977173"/>
                <a:gd name="connsiteY4" fmla="*/ 424630 h 4107630"/>
                <a:gd name="connsiteX5" fmla="*/ 8515350 w 8977173"/>
                <a:gd name="connsiteY5" fmla="*/ 307155 h 4107630"/>
                <a:gd name="connsiteX0" fmla="*/ 8515350 w 8929749"/>
                <a:gd name="connsiteY0" fmla="*/ 295598 h 4096073"/>
                <a:gd name="connsiteX1" fmla="*/ 8451056 w 8929749"/>
                <a:gd name="connsiteY1" fmla="*/ 271786 h 4096073"/>
                <a:gd name="connsiteX2" fmla="*/ 8255000 w 8929749"/>
                <a:gd name="connsiteY2" fmla="*/ 286073 h 4096073"/>
                <a:gd name="connsiteX3" fmla="*/ 0 w 8929749"/>
                <a:gd name="connsiteY3" fmla="*/ 4096073 h 4096073"/>
                <a:gd name="connsiteX4" fmla="*/ 8534400 w 8929749"/>
                <a:gd name="connsiteY4" fmla="*/ 413073 h 4096073"/>
                <a:gd name="connsiteX5" fmla="*/ 8515350 w 8929749"/>
                <a:gd name="connsiteY5" fmla="*/ 295598 h 4096073"/>
                <a:gd name="connsiteX0" fmla="*/ 8515350 w 8534400"/>
                <a:gd name="connsiteY0" fmla="*/ 9525 h 3810000"/>
                <a:gd name="connsiteX1" fmla="*/ 8255000 w 8534400"/>
                <a:gd name="connsiteY1" fmla="*/ 0 h 3810000"/>
                <a:gd name="connsiteX2" fmla="*/ 0 w 8534400"/>
                <a:gd name="connsiteY2" fmla="*/ 3810000 h 3810000"/>
                <a:gd name="connsiteX3" fmla="*/ 8534400 w 8534400"/>
                <a:gd name="connsiteY3" fmla="*/ 127000 h 3810000"/>
                <a:gd name="connsiteX4" fmla="*/ 8515350 w 8534400"/>
                <a:gd name="connsiteY4" fmla="*/ 9525 h 3810000"/>
                <a:gd name="connsiteX0" fmla="*/ 8515350 w 8948791"/>
                <a:gd name="connsiteY0" fmla="*/ 293285 h 4093760"/>
                <a:gd name="connsiteX1" fmla="*/ 8255000 w 8948791"/>
                <a:gd name="connsiteY1" fmla="*/ 283760 h 4093760"/>
                <a:gd name="connsiteX2" fmla="*/ 0 w 8948791"/>
                <a:gd name="connsiteY2" fmla="*/ 4093760 h 4093760"/>
                <a:gd name="connsiteX3" fmla="*/ 8534400 w 8948791"/>
                <a:gd name="connsiteY3" fmla="*/ 410760 h 4093760"/>
                <a:gd name="connsiteX4" fmla="*/ 8515350 w 8948791"/>
                <a:gd name="connsiteY4" fmla="*/ 293285 h 4093760"/>
                <a:gd name="connsiteX0" fmla="*/ 8810625 w 9075772"/>
                <a:gd name="connsiteY0" fmla="*/ 293285 h 4093760"/>
                <a:gd name="connsiteX1" fmla="*/ 8255000 w 9075772"/>
                <a:gd name="connsiteY1" fmla="*/ 283760 h 4093760"/>
                <a:gd name="connsiteX2" fmla="*/ 0 w 9075772"/>
                <a:gd name="connsiteY2" fmla="*/ 4093760 h 4093760"/>
                <a:gd name="connsiteX3" fmla="*/ 8534400 w 9075772"/>
                <a:gd name="connsiteY3" fmla="*/ 410760 h 4093760"/>
                <a:gd name="connsiteX4" fmla="*/ 8810625 w 9075772"/>
                <a:gd name="connsiteY4" fmla="*/ 293285 h 4093760"/>
                <a:gd name="connsiteX0" fmla="*/ 8810625 w 9109668"/>
                <a:gd name="connsiteY0" fmla="*/ 302029 h 4102504"/>
                <a:gd name="connsiteX1" fmla="*/ 8255000 w 9109668"/>
                <a:gd name="connsiteY1" fmla="*/ 292504 h 4102504"/>
                <a:gd name="connsiteX2" fmla="*/ 0 w 9109668"/>
                <a:gd name="connsiteY2" fmla="*/ 4102504 h 4102504"/>
                <a:gd name="connsiteX3" fmla="*/ 8534400 w 9109668"/>
                <a:gd name="connsiteY3" fmla="*/ 419504 h 4102504"/>
                <a:gd name="connsiteX4" fmla="*/ 8810625 w 9109668"/>
                <a:gd name="connsiteY4" fmla="*/ 302029 h 4102504"/>
                <a:gd name="connsiteX0" fmla="*/ 8810625 w 9116137"/>
                <a:gd name="connsiteY0" fmla="*/ 297064 h 4097539"/>
                <a:gd name="connsiteX1" fmla="*/ 8255000 w 9116137"/>
                <a:gd name="connsiteY1" fmla="*/ 287539 h 4097539"/>
                <a:gd name="connsiteX2" fmla="*/ 0 w 9116137"/>
                <a:gd name="connsiteY2" fmla="*/ 4097539 h 4097539"/>
                <a:gd name="connsiteX3" fmla="*/ 8534400 w 9116137"/>
                <a:gd name="connsiteY3" fmla="*/ 414539 h 4097539"/>
                <a:gd name="connsiteX4" fmla="*/ 8810625 w 9116137"/>
                <a:gd name="connsiteY4" fmla="*/ 297064 h 4097539"/>
                <a:gd name="connsiteX0" fmla="*/ 8810625 w 8969346"/>
                <a:gd name="connsiteY0" fmla="*/ 315445 h 4115920"/>
                <a:gd name="connsiteX1" fmla="*/ 8598693 w 8969346"/>
                <a:gd name="connsiteY1" fmla="*/ 239245 h 4115920"/>
                <a:gd name="connsiteX2" fmla="*/ 8255000 w 8969346"/>
                <a:gd name="connsiteY2" fmla="*/ 305920 h 4115920"/>
                <a:gd name="connsiteX3" fmla="*/ 0 w 8969346"/>
                <a:gd name="connsiteY3" fmla="*/ 4115920 h 4115920"/>
                <a:gd name="connsiteX4" fmla="*/ 8534400 w 8969346"/>
                <a:gd name="connsiteY4" fmla="*/ 432920 h 4115920"/>
                <a:gd name="connsiteX5" fmla="*/ 8810625 w 8969346"/>
                <a:gd name="connsiteY5" fmla="*/ 315445 h 4115920"/>
                <a:gd name="connsiteX0" fmla="*/ 8810625 w 8834763"/>
                <a:gd name="connsiteY0" fmla="*/ 76379 h 3876854"/>
                <a:gd name="connsiteX1" fmla="*/ 8598693 w 8834763"/>
                <a:gd name="connsiteY1" fmla="*/ 179 h 3876854"/>
                <a:gd name="connsiteX2" fmla="*/ 8255000 w 8834763"/>
                <a:gd name="connsiteY2" fmla="*/ 66854 h 3876854"/>
                <a:gd name="connsiteX3" fmla="*/ 0 w 8834763"/>
                <a:gd name="connsiteY3" fmla="*/ 3876854 h 3876854"/>
                <a:gd name="connsiteX4" fmla="*/ 8534400 w 8834763"/>
                <a:gd name="connsiteY4" fmla="*/ 193854 h 3876854"/>
                <a:gd name="connsiteX5" fmla="*/ 8810625 w 8834763"/>
                <a:gd name="connsiteY5" fmla="*/ 76379 h 3876854"/>
                <a:gd name="connsiteX0" fmla="*/ 8810625 w 8944135"/>
                <a:gd name="connsiteY0" fmla="*/ 335425 h 4135900"/>
                <a:gd name="connsiteX1" fmla="*/ 8534399 w 8944135"/>
                <a:gd name="connsiteY1" fmla="*/ 206838 h 4135900"/>
                <a:gd name="connsiteX2" fmla="*/ 8255000 w 8944135"/>
                <a:gd name="connsiteY2" fmla="*/ 325900 h 4135900"/>
                <a:gd name="connsiteX3" fmla="*/ 0 w 8944135"/>
                <a:gd name="connsiteY3" fmla="*/ 4135900 h 4135900"/>
                <a:gd name="connsiteX4" fmla="*/ 8534400 w 8944135"/>
                <a:gd name="connsiteY4" fmla="*/ 452900 h 4135900"/>
                <a:gd name="connsiteX5" fmla="*/ 8810625 w 8944135"/>
                <a:gd name="connsiteY5" fmla="*/ 335425 h 4135900"/>
                <a:gd name="connsiteX0" fmla="*/ 8810625 w 8830424"/>
                <a:gd name="connsiteY0" fmla="*/ 128609 h 3929084"/>
                <a:gd name="connsiteX1" fmla="*/ 8534399 w 8830424"/>
                <a:gd name="connsiteY1" fmla="*/ 22 h 3929084"/>
                <a:gd name="connsiteX2" fmla="*/ 8255000 w 8830424"/>
                <a:gd name="connsiteY2" fmla="*/ 119084 h 3929084"/>
                <a:gd name="connsiteX3" fmla="*/ 0 w 8830424"/>
                <a:gd name="connsiteY3" fmla="*/ 3929084 h 3929084"/>
                <a:gd name="connsiteX4" fmla="*/ 8534400 w 8830424"/>
                <a:gd name="connsiteY4" fmla="*/ 246084 h 3929084"/>
                <a:gd name="connsiteX5" fmla="*/ 8810625 w 8830424"/>
                <a:gd name="connsiteY5" fmla="*/ 128609 h 3929084"/>
                <a:gd name="connsiteX0" fmla="*/ 8810625 w 8810625"/>
                <a:gd name="connsiteY0" fmla="*/ 128609 h 3929084"/>
                <a:gd name="connsiteX1" fmla="*/ 8534399 w 8810625"/>
                <a:gd name="connsiteY1" fmla="*/ 22 h 3929084"/>
                <a:gd name="connsiteX2" fmla="*/ 8255000 w 8810625"/>
                <a:gd name="connsiteY2" fmla="*/ 119084 h 3929084"/>
                <a:gd name="connsiteX3" fmla="*/ 0 w 8810625"/>
                <a:gd name="connsiteY3" fmla="*/ 3929084 h 3929084"/>
                <a:gd name="connsiteX4" fmla="*/ 8534400 w 8810625"/>
                <a:gd name="connsiteY4" fmla="*/ 246084 h 3929084"/>
                <a:gd name="connsiteX5" fmla="*/ 8810625 w 8810625"/>
                <a:gd name="connsiteY5" fmla="*/ 128609 h 3929084"/>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9224289"/>
                <a:gd name="connsiteY0" fmla="*/ 181441 h 3991441"/>
                <a:gd name="connsiteX1" fmla="*/ 8534399 w 9224289"/>
                <a:gd name="connsiteY1" fmla="*/ 62379 h 3991441"/>
                <a:gd name="connsiteX2" fmla="*/ 8255000 w 9224289"/>
                <a:gd name="connsiteY2" fmla="*/ 181441 h 3991441"/>
                <a:gd name="connsiteX3" fmla="*/ 0 w 9224289"/>
                <a:gd name="connsiteY3" fmla="*/ 3991441 h 3991441"/>
                <a:gd name="connsiteX4" fmla="*/ 8534400 w 9224289"/>
                <a:gd name="connsiteY4" fmla="*/ 308441 h 3991441"/>
                <a:gd name="connsiteX5" fmla="*/ 8698706 w 9224289"/>
                <a:gd name="connsiteY5" fmla="*/ 181441 h 3991441"/>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8945964"/>
                <a:gd name="connsiteY0" fmla="*/ 329701 h 4139701"/>
                <a:gd name="connsiteX1" fmla="*/ 8539161 w 8945964"/>
                <a:gd name="connsiteY1" fmla="*/ 201114 h 4139701"/>
                <a:gd name="connsiteX2" fmla="*/ 8255000 w 8945964"/>
                <a:gd name="connsiteY2" fmla="*/ 329701 h 4139701"/>
                <a:gd name="connsiteX3" fmla="*/ 0 w 8945964"/>
                <a:gd name="connsiteY3" fmla="*/ 4139701 h 4139701"/>
                <a:gd name="connsiteX4" fmla="*/ 8534400 w 8945964"/>
                <a:gd name="connsiteY4" fmla="*/ 456701 h 4139701"/>
                <a:gd name="connsiteX5" fmla="*/ 8698706 w 8945964"/>
                <a:gd name="connsiteY5" fmla="*/ 329701 h 4139701"/>
                <a:gd name="connsiteX0" fmla="*/ 8698706 w 8698706"/>
                <a:gd name="connsiteY0" fmla="*/ 128606 h 3938606"/>
                <a:gd name="connsiteX1" fmla="*/ 8539161 w 8698706"/>
                <a:gd name="connsiteY1" fmla="*/ 19 h 3938606"/>
                <a:gd name="connsiteX2" fmla="*/ 8255000 w 8698706"/>
                <a:gd name="connsiteY2" fmla="*/ 128606 h 3938606"/>
                <a:gd name="connsiteX3" fmla="*/ 0 w 8698706"/>
                <a:gd name="connsiteY3" fmla="*/ 3938606 h 3938606"/>
                <a:gd name="connsiteX4" fmla="*/ 8534400 w 8698706"/>
                <a:gd name="connsiteY4" fmla="*/ 255606 h 3938606"/>
                <a:gd name="connsiteX5" fmla="*/ 8698706 w 8698706"/>
                <a:gd name="connsiteY5" fmla="*/ 128606 h 3938606"/>
                <a:gd name="connsiteX0" fmla="*/ 8698706 w 8955819"/>
                <a:gd name="connsiteY0" fmla="*/ 340848 h 4150848"/>
                <a:gd name="connsiteX1" fmla="*/ 8564549 w 8955819"/>
                <a:gd name="connsiteY1" fmla="*/ 185077 h 4150848"/>
                <a:gd name="connsiteX2" fmla="*/ 8255000 w 8955819"/>
                <a:gd name="connsiteY2" fmla="*/ 340848 h 4150848"/>
                <a:gd name="connsiteX3" fmla="*/ 0 w 8955819"/>
                <a:gd name="connsiteY3" fmla="*/ 4150848 h 4150848"/>
                <a:gd name="connsiteX4" fmla="*/ 8534400 w 8955819"/>
                <a:gd name="connsiteY4" fmla="*/ 467848 h 4150848"/>
                <a:gd name="connsiteX5" fmla="*/ 8698706 w 8955819"/>
                <a:gd name="connsiteY5" fmla="*/ 340848 h 4150848"/>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71 h 3965771"/>
                <a:gd name="connsiteX1" fmla="*/ 8564549 w 8698706"/>
                <a:gd name="connsiteY1" fmla="*/ 0 h 3965771"/>
                <a:gd name="connsiteX2" fmla="*/ 8255000 w 8698706"/>
                <a:gd name="connsiteY2" fmla="*/ 155771 h 3965771"/>
                <a:gd name="connsiteX3" fmla="*/ 0 w 8698706"/>
                <a:gd name="connsiteY3" fmla="*/ 3965771 h 3965771"/>
                <a:gd name="connsiteX4" fmla="*/ 8534400 w 8698706"/>
                <a:gd name="connsiteY4" fmla="*/ 282771 h 3965771"/>
                <a:gd name="connsiteX5" fmla="*/ 8698706 w 8698706"/>
                <a:gd name="connsiteY5" fmla="*/ 155771 h 3965771"/>
                <a:gd name="connsiteX0" fmla="*/ 8715036 w 8715036"/>
                <a:gd name="connsiteY0" fmla="*/ 204396 h 3965771"/>
                <a:gd name="connsiteX1" fmla="*/ 8564549 w 8715036"/>
                <a:gd name="connsiteY1" fmla="*/ 0 h 3965771"/>
                <a:gd name="connsiteX2" fmla="*/ 8255000 w 8715036"/>
                <a:gd name="connsiteY2" fmla="*/ 155771 h 3965771"/>
                <a:gd name="connsiteX3" fmla="*/ 0 w 8715036"/>
                <a:gd name="connsiteY3" fmla="*/ 3965771 h 3965771"/>
                <a:gd name="connsiteX4" fmla="*/ 8534400 w 8715036"/>
                <a:gd name="connsiteY4" fmla="*/ 282771 h 3965771"/>
                <a:gd name="connsiteX5" fmla="*/ 8715036 w 8715036"/>
                <a:gd name="connsiteY5" fmla="*/ 204396 h 3965771"/>
                <a:gd name="connsiteX0" fmla="*/ 8715036 w 8960485"/>
                <a:gd name="connsiteY0" fmla="*/ 378692 h 4140067"/>
                <a:gd name="connsiteX1" fmla="*/ 8589131 w 8960485"/>
                <a:gd name="connsiteY1" fmla="*/ 161376 h 4140067"/>
                <a:gd name="connsiteX2" fmla="*/ 8255000 w 8960485"/>
                <a:gd name="connsiteY2" fmla="*/ 330067 h 4140067"/>
                <a:gd name="connsiteX3" fmla="*/ 0 w 8960485"/>
                <a:gd name="connsiteY3" fmla="*/ 4140067 h 4140067"/>
                <a:gd name="connsiteX4" fmla="*/ 8534400 w 8960485"/>
                <a:gd name="connsiteY4" fmla="*/ 457067 h 4140067"/>
                <a:gd name="connsiteX5" fmla="*/ 8715036 w 8960485"/>
                <a:gd name="connsiteY5" fmla="*/ 378692 h 4140067"/>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01579 w 8701579"/>
                <a:gd name="connsiteY0" fmla="*/ 202244 h 3978691"/>
                <a:gd name="connsiteX1" fmla="*/ 8589131 w 8701579"/>
                <a:gd name="connsiteY1" fmla="*/ 0 h 3978691"/>
                <a:gd name="connsiteX2" fmla="*/ 8255000 w 8701579"/>
                <a:gd name="connsiteY2" fmla="*/ 168691 h 3978691"/>
                <a:gd name="connsiteX3" fmla="*/ 0 w 8701579"/>
                <a:gd name="connsiteY3" fmla="*/ 3978691 h 3978691"/>
                <a:gd name="connsiteX4" fmla="*/ 8534400 w 8701579"/>
                <a:gd name="connsiteY4" fmla="*/ 295691 h 3978691"/>
                <a:gd name="connsiteX5" fmla="*/ 8701579 w 8701579"/>
                <a:gd name="connsiteY5" fmla="*/ 202244 h 3978691"/>
                <a:gd name="connsiteX0" fmla="*/ 8715038 w 8715038"/>
                <a:gd name="connsiteY0" fmla="*/ 217315 h 3978691"/>
                <a:gd name="connsiteX1" fmla="*/ 8589131 w 8715038"/>
                <a:gd name="connsiteY1" fmla="*/ 0 h 3978691"/>
                <a:gd name="connsiteX2" fmla="*/ 8255000 w 8715038"/>
                <a:gd name="connsiteY2" fmla="*/ 168691 h 3978691"/>
                <a:gd name="connsiteX3" fmla="*/ 0 w 8715038"/>
                <a:gd name="connsiteY3" fmla="*/ 3978691 h 3978691"/>
                <a:gd name="connsiteX4" fmla="*/ 8534400 w 8715038"/>
                <a:gd name="connsiteY4" fmla="*/ 295691 h 3978691"/>
                <a:gd name="connsiteX5" fmla="*/ 8715038 w 8715038"/>
                <a:gd name="connsiteY5" fmla="*/ 217315 h 3978691"/>
                <a:gd name="connsiteX0" fmla="*/ 8715576 w 8715576"/>
                <a:gd name="connsiteY0" fmla="*/ 207805 h 3978691"/>
                <a:gd name="connsiteX1" fmla="*/ 8589131 w 8715576"/>
                <a:gd name="connsiteY1" fmla="*/ 0 h 3978691"/>
                <a:gd name="connsiteX2" fmla="*/ 8255000 w 8715576"/>
                <a:gd name="connsiteY2" fmla="*/ 168691 h 3978691"/>
                <a:gd name="connsiteX3" fmla="*/ 0 w 8715576"/>
                <a:gd name="connsiteY3" fmla="*/ 3978691 h 3978691"/>
                <a:gd name="connsiteX4" fmla="*/ 8534400 w 8715576"/>
                <a:gd name="connsiteY4" fmla="*/ 295691 h 3978691"/>
                <a:gd name="connsiteX5" fmla="*/ 8715576 w 8715576"/>
                <a:gd name="connsiteY5" fmla="*/ 207805 h 397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5576" h="3978691">
                  <a:moveTo>
                    <a:pt x="8715576" y="207805"/>
                  </a:moveTo>
                  <a:lnTo>
                    <a:pt x="8589131" y="0"/>
                  </a:lnTo>
                  <a:cubicBezTo>
                    <a:pt x="8477754" y="56230"/>
                    <a:pt x="8403083" y="100793"/>
                    <a:pt x="8255000" y="168691"/>
                  </a:cubicBezTo>
                  <a:lnTo>
                    <a:pt x="0" y="3978691"/>
                  </a:lnTo>
                  <a:lnTo>
                    <a:pt x="8534400" y="295691"/>
                  </a:lnTo>
                  <a:lnTo>
                    <a:pt x="8715576" y="207805"/>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defRPr/>
              </a:pPr>
              <a:endParaRPr lang="zh-CN" altLang="en-US">
                <a:solidFill>
                  <a:prstClr val="white"/>
                </a:solidFill>
                <a:latin typeface="Arial"/>
                <a:ea typeface="微软雅黑"/>
              </a:endParaRPr>
            </a:p>
          </p:txBody>
        </p:sp>
        <p:grpSp>
          <p:nvGrpSpPr>
            <p:cNvPr id="14" name="组合 73">
              <a:extLst>
                <a:ext uri="{FF2B5EF4-FFF2-40B4-BE49-F238E27FC236}">
                  <a16:creationId xmlns:a16="http://schemas.microsoft.com/office/drawing/2014/main" id="{1B901C3E-D3AA-4232-B487-A6AC5D945A88}"/>
                </a:ext>
              </a:extLst>
            </p:cNvPr>
            <p:cNvGrpSpPr/>
            <p:nvPr/>
          </p:nvGrpSpPr>
          <p:grpSpPr>
            <a:xfrm rot="17796269">
              <a:off x="6466065" y="-2143083"/>
              <a:ext cx="715212" cy="485986"/>
              <a:chOff x="16735013" y="-2876579"/>
              <a:chExt cx="1742883" cy="1184286"/>
            </a:xfrm>
          </p:grpSpPr>
          <p:sp>
            <p:nvSpPr>
              <p:cNvPr id="15" name="任意多边形 74">
                <a:extLst>
                  <a:ext uri="{FF2B5EF4-FFF2-40B4-BE49-F238E27FC236}">
                    <a16:creationId xmlns:a16="http://schemas.microsoft.com/office/drawing/2014/main" id="{C3CD7FA8-28B7-4F26-A088-71676DAD2BCA}"/>
                  </a:ext>
                </a:extLst>
              </p:cNvPr>
              <p:cNvSpPr/>
              <p:nvPr/>
            </p:nvSpPr>
            <p:spPr>
              <a:xfrm>
                <a:off x="16735013" y="-2876579"/>
                <a:ext cx="1742883" cy="1184286"/>
              </a:xfrm>
              <a:custGeom>
                <a:avLst/>
                <a:gdLst>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431800 w 1739900"/>
                  <a:gd name="connsiteY8" fmla="*/ 990600 h 1143000"/>
                  <a:gd name="connsiteX9" fmla="*/ 381000 w 1739900"/>
                  <a:gd name="connsiteY9" fmla="*/ 863600 h 1143000"/>
                  <a:gd name="connsiteX10" fmla="*/ 279400 w 1739900"/>
                  <a:gd name="connsiteY10" fmla="*/ 876300 h 1143000"/>
                  <a:gd name="connsiteX11" fmla="*/ 190500 w 1739900"/>
                  <a:gd name="connsiteY11" fmla="*/ 749300 h 1143000"/>
                  <a:gd name="connsiteX12" fmla="*/ 88900 w 1739900"/>
                  <a:gd name="connsiteY12" fmla="*/ 762000 h 1143000"/>
                  <a:gd name="connsiteX13" fmla="*/ 152400 w 1739900"/>
                  <a:gd name="connsiteY13" fmla="*/ 685800 h 1143000"/>
                  <a:gd name="connsiteX14" fmla="*/ 127000 w 1739900"/>
                  <a:gd name="connsiteY14" fmla="*/ 558800 h 1143000"/>
                  <a:gd name="connsiteX15" fmla="*/ 203200 w 1739900"/>
                  <a:gd name="connsiteY15" fmla="*/ 482600 h 1143000"/>
                  <a:gd name="connsiteX16" fmla="*/ 139700 w 1739900"/>
                  <a:gd name="connsiteY16" fmla="*/ 342900 h 1143000"/>
                  <a:gd name="connsiteX17" fmla="*/ 0 w 1739900"/>
                  <a:gd name="connsiteY17" fmla="*/ 355600 h 1143000"/>
                  <a:gd name="connsiteX18" fmla="*/ 254000 w 1739900"/>
                  <a:gd name="connsiteY18" fmla="*/ 203200 h 1143000"/>
                  <a:gd name="connsiteX19" fmla="*/ 457200 w 1739900"/>
                  <a:gd name="connsiteY19"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0 w 1739900"/>
                  <a:gd name="connsiteY15" fmla="*/ 355600 h 1143000"/>
                  <a:gd name="connsiteX16" fmla="*/ 254000 w 1739900"/>
                  <a:gd name="connsiteY16" fmla="*/ 203200 h 1143000"/>
                  <a:gd name="connsiteX17" fmla="*/ 457200 w 1739900"/>
                  <a:gd name="connsiteY17"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52400 w 1739900"/>
                  <a:gd name="connsiteY11" fmla="*/ 685800 h 1143000"/>
                  <a:gd name="connsiteX12" fmla="*/ 127000 w 1739900"/>
                  <a:gd name="connsiteY12" fmla="*/ 558800 h 1143000"/>
                  <a:gd name="connsiteX13" fmla="*/ 203200 w 1739900"/>
                  <a:gd name="connsiteY13" fmla="*/ 48260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7000 w 1739900"/>
                  <a:gd name="connsiteY11" fmla="*/ 558800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568450 w 1739900"/>
                  <a:gd name="connsiteY4" fmla="*/ 406400 h 1143000"/>
                  <a:gd name="connsiteX5" fmla="*/ 1257300 w 1739900"/>
                  <a:gd name="connsiteY5" fmla="*/ 609600 h 1143000"/>
                  <a:gd name="connsiteX6" fmla="*/ 673100 w 1739900"/>
                  <a:gd name="connsiteY6" fmla="*/ 825500 h 1143000"/>
                  <a:gd name="connsiteX7" fmla="*/ 698500 w 1739900"/>
                  <a:gd name="connsiteY7" fmla="*/ 1028700 h 1143000"/>
                  <a:gd name="connsiteX8" fmla="*/ 390525 w 1739900"/>
                  <a:gd name="connsiteY8" fmla="*/ 1143000 h 1143000"/>
                  <a:gd name="connsiteX9" fmla="*/ 381000 w 1739900"/>
                  <a:gd name="connsiteY9" fmla="*/ 841375 h 1143000"/>
                  <a:gd name="connsiteX10" fmla="*/ 254000 w 1739900"/>
                  <a:gd name="connsiteY10" fmla="*/ 873125 h 1143000"/>
                  <a:gd name="connsiteX11" fmla="*/ 177800 w 1739900"/>
                  <a:gd name="connsiteY11" fmla="*/ 777875 h 1143000"/>
                  <a:gd name="connsiteX12" fmla="*/ 120650 w 1739900"/>
                  <a:gd name="connsiteY12" fmla="*/ 644525 h 1143000"/>
                  <a:gd name="connsiteX13" fmla="*/ 219075 w 1739900"/>
                  <a:gd name="connsiteY13" fmla="*/ 50165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68300 h 1155700"/>
                  <a:gd name="connsiteX1" fmla="*/ 1181100 w 1739900"/>
                  <a:gd name="connsiteY1" fmla="*/ 12700 h 1155700"/>
                  <a:gd name="connsiteX2" fmla="*/ 1638300 w 1739900"/>
                  <a:gd name="connsiteY2" fmla="*/ 0 h 1155700"/>
                  <a:gd name="connsiteX3" fmla="*/ 1739900 w 1739900"/>
                  <a:gd name="connsiteY3" fmla="*/ 139700 h 1155700"/>
                  <a:gd name="connsiteX4" fmla="*/ 1568450 w 1739900"/>
                  <a:gd name="connsiteY4" fmla="*/ 419100 h 1155700"/>
                  <a:gd name="connsiteX5" fmla="*/ 1257300 w 1739900"/>
                  <a:gd name="connsiteY5" fmla="*/ 622300 h 1155700"/>
                  <a:gd name="connsiteX6" fmla="*/ 673100 w 1739900"/>
                  <a:gd name="connsiteY6" fmla="*/ 838200 h 1155700"/>
                  <a:gd name="connsiteX7" fmla="*/ 698500 w 1739900"/>
                  <a:gd name="connsiteY7" fmla="*/ 1041400 h 1155700"/>
                  <a:gd name="connsiteX8" fmla="*/ 390525 w 1739900"/>
                  <a:gd name="connsiteY8" fmla="*/ 1155700 h 1155700"/>
                  <a:gd name="connsiteX9" fmla="*/ 381000 w 1739900"/>
                  <a:gd name="connsiteY9" fmla="*/ 854075 h 1155700"/>
                  <a:gd name="connsiteX10" fmla="*/ 254000 w 1739900"/>
                  <a:gd name="connsiteY10" fmla="*/ 885825 h 1155700"/>
                  <a:gd name="connsiteX11" fmla="*/ 177800 w 1739900"/>
                  <a:gd name="connsiteY11" fmla="*/ 790575 h 1155700"/>
                  <a:gd name="connsiteX12" fmla="*/ 120650 w 1739900"/>
                  <a:gd name="connsiteY12" fmla="*/ 657225 h 1155700"/>
                  <a:gd name="connsiteX13" fmla="*/ 219075 w 1739900"/>
                  <a:gd name="connsiteY13" fmla="*/ 514350 h 1155700"/>
                  <a:gd name="connsiteX14" fmla="*/ 0 w 1739900"/>
                  <a:gd name="connsiteY14" fmla="*/ 368300 h 1155700"/>
                  <a:gd name="connsiteX15" fmla="*/ 254000 w 1739900"/>
                  <a:gd name="connsiteY15" fmla="*/ 215900 h 1155700"/>
                  <a:gd name="connsiteX16" fmla="*/ 457200 w 1739900"/>
                  <a:gd name="connsiteY16" fmla="*/ 368300 h 1155700"/>
                  <a:gd name="connsiteX0" fmla="*/ 457200 w 1739900"/>
                  <a:gd name="connsiteY0" fmla="*/ 393147 h 1180547"/>
                  <a:gd name="connsiteX1" fmla="*/ 1181100 w 1739900"/>
                  <a:gd name="connsiteY1" fmla="*/ 37547 h 1180547"/>
                  <a:gd name="connsiteX2" fmla="*/ 1638300 w 1739900"/>
                  <a:gd name="connsiteY2" fmla="*/ 24847 h 1180547"/>
                  <a:gd name="connsiteX3" fmla="*/ 1739900 w 1739900"/>
                  <a:gd name="connsiteY3" fmla="*/ 164547 h 1180547"/>
                  <a:gd name="connsiteX4" fmla="*/ 1568450 w 1739900"/>
                  <a:gd name="connsiteY4" fmla="*/ 443947 h 1180547"/>
                  <a:gd name="connsiteX5" fmla="*/ 1257300 w 1739900"/>
                  <a:gd name="connsiteY5" fmla="*/ 647147 h 1180547"/>
                  <a:gd name="connsiteX6" fmla="*/ 673100 w 1739900"/>
                  <a:gd name="connsiteY6" fmla="*/ 863047 h 1180547"/>
                  <a:gd name="connsiteX7" fmla="*/ 698500 w 1739900"/>
                  <a:gd name="connsiteY7" fmla="*/ 1066247 h 1180547"/>
                  <a:gd name="connsiteX8" fmla="*/ 390525 w 1739900"/>
                  <a:gd name="connsiteY8" fmla="*/ 1180547 h 1180547"/>
                  <a:gd name="connsiteX9" fmla="*/ 381000 w 1739900"/>
                  <a:gd name="connsiteY9" fmla="*/ 878922 h 1180547"/>
                  <a:gd name="connsiteX10" fmla="*/ 254000 w 1739900"/>
                  <a:gd name="connsiteY10" fmla="*/ 910672 h 1180547"/>
                  <a:gd name="connsiteX11" fmla="*/ 177800 w 1739900"/>
                  <a:gd name="connsiteY11" fmla="*/ 815422 h 1180547"/>
                  <a:gd name="connsiteX12" fmla="*/ 120650 w 1739900"/>
                  <a:gd name="connsiteY12" fmla="*/ 682072 h 1180547"/>
                  <a:gd name="connsiteX13" fmla="*/ 219075 w 1739900"/>
                  <a:gd name="connsiteY13" fmla="*/ 539197 h 1180547"/>
                  <a:gd name="connsiteX14" fmla="*/ 0 w 1739900"/>
                  <a:gd name="connsiteY14" fmla="*/ 393147 h 1180547"/>
                  <a:gd name="connsiteX15" fmla="*/ 254000 w 1739900"/>
                  <a:gd name="connsiteY15" fmla="*/ 240747 h 1180547"/>
                  <a:gd name="connsiteX16" fmla="*/ 457200 w 1739900"/>
                  <a:gd name="connsiteY16" fmla="*/ 393147 h 1180547"/>
                  <a:gd name="connsiteX0" fmla="*/ 457200 w 1742884"/>
                  <a:gd name="connsiteY0" fmla="*/ 393147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57200 w 1742884"/>
                  <a:gd name="connsiteY16" fmla="*/ 393147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88950 w 1742884"/>
                  <a:gd name="connsiteY0" fmla="*/ 47252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88950 w 1742884"/>
                  <a:gd name="connsiteY16" fmla="*/ 472522 h 1180547"/>
                  <a:gd name="connsiteX0" fmla="*/ 488950 w 1742884"/>
                  <a:gd name="connsiteY0" fmla="*/ 462207 h 1170232"/>
                  <a:gd name="connsiteX1" fmla="*/ 1095375 w 1742884"/>
                  <a:gd name="connsiteY1" fmla="*/ 49457 h 1170232"/>
                  <a:gd name="connsiteX2" fmla="*/ 1638300 w 1742884"/>
                  <a:gd name="connsiteY2" fmla="*/ 14532 h 1170232"/>
                  <a:gd name="connsiteX3" fmla="*/ 1739900 w 1742884"/>
                  <a:gd name="connsiteY3" fmla="*/ 154232 h 1170232"/>
                  <a:gd name="connsiteX4" fmla="*/ 1568450 w 1742884"/>
                  <a:gd name="connsiteY4" fmla="*/ 433632 h 1170232"/>
                  <a:gd name="connsiteX5" fmla="*/ 1257300 w 1742884"/>
                  <a:gd name="connsiteY5" fmla="*/ 636832 h 1170232"/>
                  <a:gd name="connsiteX6" fmla="*/ 673100 w 1742884"/>
                  <a:gd name="connsiteY6" fmla="*/ 852732 h 1170232"/>
                  <a:gd name="connsiteX7" fmla="*/ 698500 w 1742884"/>
                  <a:gd name="connsiteY7" fmla="*/ 1055932 h 1170232"/>
                  <a:gd name="connsiteX8" fmla="*/ 390525 w 1742884"/>
                  <a:gd name="connsiteY8" fmla="*/ 1170232 h 1170232"/>
                  <a:gd name="connsiteX9" fmla="*/ 381000 w 1742884"/>
                  <a:gd name="connsiteY9" fmla="*/ 868607 h 1170232"/>
                  <a:gd name="connsiteX10" fmla="*/ 254000 w 1742884"/>
                  <a:gd name="connsiteY10" fmla="*/ 900357 h 1170232"/>
                  <a:gd name="connsiteX11" fmla="*/ 177800 w 1742884"/>
                  <a:gd name="connsiteY11" fmla="*/ 805107 h 1170232"/>
                  <a:gd name="connsiteX12" fmla="*/ 120650 w 1742884"/>
                  <a:gd name="connsiteY12" fmla="*/ 671757 h 1170232"/>
                  <a:gd name="connsiteX13" fmla="*/ 219075 w 1742884"/>
                  <a:gd name="connsiteY13" fmla="*/ 528882 h 1170232"/>
                  <a:gd name="connsiteX14" fmla="*/ 0 w 1742884"/>
                  <a:gd name="connsiteY14" fmla="*/ 382832 h 1170232"/>
                  <a:gd name="connsiteX15" fmla="*/ 254000 w 1742884"/>
                  <a:gd name="connsiteY15" fmla="*/ 230432 h 1170232"/>
                  <a:gd name="connsiteX16" fmla="*/ 488950 w 1742884"/>
                  <a:gd name="connsiteY16" fmla="*/ 462207 h 1170232"/>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57175 w 1742884"/>
                  <a:gd name="connsiteY10" fmla="*/ 939812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2884" h="1184287">
                    <a:moveTo>
                      <a:pt x="473075" y="447687"/>
                    </a:moveTo>
                    <a:cubicBezTo>
                      <a:pt x="608542" y="347145"/>
                      <a:pt x="958850" y="102141"/>
                      <a:pt x="1152525" y="34937"/>
                    </a:cubicBezTo>
                    <a:cubicBezTo>
                      <a:pt x="1349375" y="-26446"/>
                      <a:pt x="1545167" y="7420"/>
                      <a:pt x="1638300" y="28587"/>
                    </a:cubicBezTo>
                    <a:cubicBezTo>
                      <a:pt x="1731433" y="49754"/>
                      <a:pt x="1751542" y="98437"/>
                      <a:pt x="1739900" y="168287"/>
                    </a:cubicBezTo>
                    <a:cubicBezTo>
                      <a:pt x="1738313" y="230199"/>
                      <a:pt x="1648883" y="367254"/>
                      <a:pt x="1568450" y="447687"/>
                    </a:cubicBezTo>
                    <a:cubicBezTo>
                      <a:pt x="1488017" y="528120"/>
                      <a:pt x="1401762" y="575216"/>
                      <a:pt x="1257300" y="650887"/>
                    </a:cubicBezTo>
                    <a:cubicBezTo>
                      <a:pt x="1062567" y="722854"/>
                      <a:pt x="886883" y="753545"/>
                      <a:pt x="673100" y="815987"/>
                    </a:cubicBezTo>
                    <a:lnTo>
                      <a:pt x="698500" y="1069987"/>
                    </a:lnTo>
                    <a:lnTo>
                      <a:pt x="390525" y="1184287"/>
                    </a:lnTo>
                    <a:lnTo>
                      <a:pt x="409575" y="889012"/>
                    </a:lnTo>
                    <a:lnTo>
                      <a:pt x="257175" y="939812"/>
                    </a:lnTo>
                    <a:lnTo>
                      <a:pt x="177800" y="819162"/>
                    </a:lnTo>
                    <a:lnTo>
                      <a:pt x="123825" y="723912"/>
                    </a:lnTo>
                    <a:lnTo>
                      <a:pt x="250825" y="587387"/>
                    </a:lnTo>
                    <a:lnTo>
                      <a:pt x="0" y="396887"/>
                    </a:lnTo>
                    <a:lnTo>
                      <a:pt x="254000" y="244487"/>
                    </a:lnTo>
                    <a:lnTo>
                      <a:pt x="473075" y="447687"/>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defRPr/>
                </a:pPr>
                <a:endParaRPr lang="zh-CN" altLang="en-US">
                  <a:solidFill>
                    <a:prstClr val="white"/>
                  </a:solidFill>
                  <a:latin typeface="Arial"/>
                  <a:ea typeface="微软雅黑"/>
                </a:endParaRPr>
              </a:p>
            </p:txBody>
          </p:sp>
          <p:sp>
            <p:nvSpPr>
              <p:cNvPr id="16" name="椭圆 75">
                <a:extLst>
                  <a:ext uri="{FF2B5EF4-FFF2-40B4-BE49-F238E27FC236}">
                    <a16:creationId xmlns:a16="http://schemas.microsoft.com/office/drawing/2014/main" id="{F74AD3C4-3BC7-42A6-9C28-A827661990F5}"/>
                  </a:ext>
                </a:extLst>
              </p:cNvPr>
              <p:cNvSpPr/>
              <p:nvPr/>
            </p:nvSpPr>
            <p:spPr>
              <a:xfrm>
                <a:off x="17746006" y="-2650605"/>
                <a:ext cx="276717" cy="2767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defRPr/>
                </a:pPr>
                <a:endParaRPr lang="zh-CN" altLang="en-US">
                  <a:solidFill>
                    <a:prstClr val="white"/>
                  </a:solidFill>
                  <a:latin typeface="Arial"/>
                  <a:ea typeface="微软雅黑"/>
                </a:endParaRPr>
              </a:p>
            </p:txBody>
          </p:sp>
        </p:grpSp>
      </p:grpSp>
    </p:spTree>
    <p:extLst>
      <p:ext uri="{BB962C8B-B14F-4D97-AF65-F5344CB8AC3E}">
        <p14:creationId xmlns:p14="http://schemas.microsoft.com/office/powerpoint/2010/main" val="3419583906"/>
      </p:ext>
    </p:extLst>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0" y="-20642"/>
            <a:ext cx="10806993" cy="838928"/>
          </a:xfrm>
          <a:prstGeom prst="rect">
            <a:avLst/>
          </a:prstGeom>
          <a:noFill/>
          <a:ln w="9525">
            <a:noFill/>
            <a:miter/>
          </a:ln>
        </p:spPr>
      </p:pic>
      <p:sp>
        <p:nvSpPr>
          <p:cNvPr id="6" name="Hộp Văn bản 13">
            <a:extLst>
              <a:ext uri="{FF2B5EF4-FFF2-40B4-BE49-F238E27FC236}">
                <a16:creationId xmlns:a16="http://schemas.microsoft.com/office/drawing/2014/main" id="{071A2CD2-FD30-43B2-BE7A-BBE1C748900A}"/>
              </a:ext>
            </a:extLst>
          </p:cNvPr>
          <p:cNvSpPr txBox="1"/>
          <p:nvPr/>
        </p:nvSpPr>
        <p:spPr>
          <a:xfrm>
            <a:off x="1568968" y="-14630"/>
            <a:ext cx="5087639" cy="567784"/>
          </a:xfrm>
          <a:prstGeom prst="rect">
            <a:avLst/>
          </a:prstGeom>
          <a:noFill/>
        </p:spPr>
        <p:txBody>
          <a:bodyPr wrap="square">
            <a:spAutoFit/>
          </a:bodyPr>
          <a:lstStyle/>
          <a:p>
            <a:pPr>
              <a:lnSpc>
                <a:spcPct val="150000"/>
              </a:lnSpc>
            </a:pP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NỘI DUNG</a:t>
            </a:r>
          </a:p>
        </p:txBody>
      </p:sp>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18" name="object 3">
            <a:extLst>
              <a:ext uri="{FF2B5EF4-FFF2-40B4-BE49-F238E27FC236}">
                <a16:creationId xmlns:a16="http://schemas.microsoft.com/office/drawing/2014/main" id="{F1F8D286-0026-940F-4199-5955DB45C21D}"/>
              </a:ext>
            </a:extLst>
          </p:cNvPr>
          <p:cNvSpPr>
            <a:spLocks noChangeArrowheads="1"/>
          </p:cNvSpPr>
          <p:nvPr/>
        </p:nvSpPr>
        <p:spPr bwMode="auto">
          <a:xfrm>
            <a:off x="7636933" y="6360583"/>
            <a:ext cx="4555067" cy="419466"/>
          </a:xfrm>
          <a:custGeom>
            <a:avLst/>
            <a:gdLst>
              <a:gd name="T0" fmla="*/ 30206 w 7512684"/>
              <a:gd name="T1" fmla="*/ 0 h 942975"/>
              <a:gd name="T2" fmla="*/ 3998 w 7512684"/>
              <a:gd name="T3" fmla="*/ 0 h 942975"/>
              <a:gd name="T4" fmla="*/ -1 w 7512684"/>
              <a:gd name="T5" fmla="*/ 3780 h 942975"/>
              <a:gd name="T6" fmla="*/ 30206 w 7512684"/>
              <a:gd name="T7" fmla="*/ 3780 h 942975"/>
              <a:gd name="T8" fmla="*/ 30206 w 7512684"/>
              <a:gd name="T9" fmla="*/ 0 h 942975"/>
              <a:gd name="T10" fmla="*/ 0 60000 65536"/>
              <a:gd name="T11" fmla="*/ 0 60000 65536"/>
              <a:gd name="T12" fmla="*/ 0 60000 65536"/>
              <a:gd name="T13" fmla="*/ 0 60000 65536"/>
              <a:gd name="T14" fmla="*/ 0 60000 65536"/>
              <a:gd name="T15" fmla="*/ 0 w 7512684"/>
              <a:gd name="T16" fmla="*/ 0 h 942975"/>
              <a:gd name="T17" fmla="*/ 7512684 w 7512684"/>
              <a:gd name="T18" fmla="*/ 942975 h 942975"/>
            </a:gdLst>
            <a:ahLst/>
            <a:cxnLst>
              <a:cxn ang="T10">
                <a:pos x="T0" y="T1"/>
              </a:cxn>
              <a:cxn ang="T11">
                <a:pos x="T2" y="T3"/>
              </a:cxn>
              <a:cxn ang="T12">
                <a:pos x="T4" y="T5"/>
              </a:cxn>
              <a:cxn ang="T13">
                <a:pos x="T6" y="T7"/>
              </a:cxn>
              <a:cxn ang="T14">
                <a:pos x="T8" y="T9"/>
              </a:cxn>
            </a:cxnLst>
            <a:rect l="T15" t="T16" r="T17" b="T18"/>
            <a:pathLst>
              <a:path w="7512684" h="942975">
                <a:moveTo>
                  <a:pt x="7512176" y="28"/>
                </a:moveTo>
                <a:lnTo>
                  <a:pt x="994320" y="28"/>
                </a:lnTo>
                <a:lnTo>
                  <a:pt x="-318" y="942763"/>
                </a:lnTo>
                <a:lnTo>
                  <a:pt x="7512176" y="942763"/>
                </a:lnTo>
                <a:lnTo>
                  <a:pt x="7512176" y="28"/>
                </a:lnTo>
                <a:close/>
              </a:path>
            </a:pathLst>
          </a:custGeom>
          <a:solidFill>
            <a:srgbClr val="005A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2400">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75FABAE6-595E-EF2A-479D-2187D9C1096A}"/>
              </a:ext>
            </a:extLst>
          </p:cNvPr>
          <p:cNvSpPr/>
          <p:nvPr/>
        </p:nvSpPr>
        <p:spPr>
          <a:xfrm>
            <a:off x="3618791" y="4419606"/>
            <a:ext cx="4388330" cy="635086"/>
          </a:xfrm>
          <a:prstGeom prst="rect">
            <a:avLst/>
          </a:prstGeom>
          <a:solidFill>
            <a:srgbClr val="339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a:p>
        </p:txBody>
      </p:sp>
      <p:grpSp>
        <p:nvGrpSpPr>
          <p:cNvPr id="41" name="Group 40">
            <a:extLst>
              <a:ext uri="{FF2B5EF4-FFF2-40B4-BE49-F238E27FC236}">
                <a16:creationId xmlns:a16="http://schemas.microsoft.com/office/drawing/2014/main" id="{BFDBFCA9-9D62-DC6E-64AC-B3543C0A9874}"/>
              </a:ext>
            </a:extLst>
          </p:cNvPr>
          <p:cNvGrpSpPr/>
          <p:nvPr/>
        </p:nvGrpSpPr>
        <p:grpSpPr>
          <a:xfrm>
            <a:off x="7444528" y="4419606"/>
            <a:ext cx="1125186" cy="631211"/>
            <a:chOff x="7933765" y="4825288"/>
            <a:chExt cx="1659150" cy="933937"/>
          </a:xfrm>
        </p:grpSpPr>
        <p:grpSp>
          <p:nvGrpSpPr>
            <p:cNvPr id="42" name="Group 41">
              <a:extLst>
                <a:ext uri="{FF2B5EF4-FFF2-40B4-BE49-F238E27FC236}">
                  <a16:creationId xmlns:a16="http://schemas.microsoft.com/office/drawing/2014/main" id="{F44759C7-A0D0-5D9F-8ACF-7A2B19891723}"/>
                </a:ext>
              </a:extLst>
            </p:cNvPr>
            <p:cNvGrpSpPr>
              <a:grpSpLocks noChangeAspect="1"/>
            </p:cNvGrpSpPr>
            <p:nvPr/>
          </p:nvGrpSpPr>
          <p:grpSpPr>
            <a:xfrm>
              <a:off x="7933765" y="4825288"/>
              <a:ext cx="1659150" cy="933937"/>
              <a:chOff x="4516790" y="2169452"/>
              <a:chExt cx="1652588" cy="1292229"/>
            </a:xfrm>
          </p:grpSpPr>
          <p:sp>
            <p:nvSpPr>
              <p:cNvPr id="44" name="Freeform 19">
                <a:extLst>
                  <a:ext uri="{FF2B5EF4-FFF2-40B4-BE49-F238E27FC236}">
                    <a16:creationId xmlns:a16="http://schemas.microsoft.com/office/drawing/2014/main" id="{058C5C4B-D8C7-67F8-35A7-70C12A531373}"/>
                  </a:ext>
                </a:extLst>
              </p:cNvPr>
              <p:cNvSpPr>
                <a:spLocks noEditPoints="1"/>
              </p:cNvSpPr>
              <p:nvPr/>
            </p:nvSpPr>
            <p:spPr bwMode="auto">
              <a:xfrm>
                <a:off x="4516790" y="2806040"/>
                <a:ext cx="1204913" cy="655641"/>
              </a:xfrm>
              <a:custGeom>
                <a:avLst/>
                <a:gdLst>
                  <a:gd name="T0" fmla="*/ 385 w 614"/>
                  <a:gd name="T1" fmla="*/ 1 h 328"/>
                  <a:gd name="T2" fmla="*/ 384 w 614"/>
                  <a:gd name="T3" fmla="*/ 0 h 328"/>
                  <a:gd name="T4" fmla="*/ 385 w 614"/>
                  <a:gd name="T5" fmla="*/ 1 h 328"/>
                  <a:gd name="T6" fmla="*/ 177 w 614"/>
                  <a:gd name="T7" fmla="*/ 0 h 328"/>
                  <a:gd name="T8" fmla="*/ 0 w 614"/>
                  <a:gd name="T9" fmla="*/ 4 h 328"/>
                  <a:gd name="T10" fmla="*/ 100 w 614"/>
                  <a:gd name="T11" fmla="*/ 145 h 328"/>
                  <a:gd name="T12" fmla="*/ 226 w 614"/>
                  <a:gd name="T13" fmla="*/ 328 h 328"/>
                  <a:gd name="T14" fmla="*/ 318 w 614"/>
                  <a:gd name="T15" fmla="*/ 328 h 328"/>
                  <a:gd name="T16" fmla="*/ 410 w 614"/>
                  <a:gd name="T17" fmla="*/ 328 h 328"/>
                  <a:gd name="T18" fmla="*/ 512 w 614"/>
                  <a:gd name="T19" fmla="*/ 328 h 328"/>
                  <a:gd name="T20" fmla="*/ 614 w 614"/>
                  <a:gd name="T21" fmla="*/ 328 h 328"/>
                  <a:gd name="T22" fmla="*/ 484 w 614"/>
                  <a:gd name="T23" fmla="*/ 142 h 328"/>
                  <a:gd name="T24" fmla="*/ 385 w 614"/>
                  <a:gd name="T25" fmla="*/ 1 h 328"/>
                  <a:gd name="T26" fmla="*/ 281 w 614"/>
                  <a:gd name="T27" fmla="*/ 0 h 328"/>
                  <a:gd name="T28" fmla="*/ 187 w 614"/>
                  <a:gd name="T29" fmla="*/ 0 h 328"/>
                  <a:gd name="T30" fmla="*/ 177 w 614"/>
                  <a:gd name="T31"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4" h="328">
                    <a:moveTo>
                      <a:pt x="385" y="1"/>
                    </a:moveTo>
                    <a:cubicBezTo>
                      <a:pt x="391" y="1"/>
                      <a:pt x="391" y="0"/>
                      <a:pt x="384" y="0"/>
                    </a:cubicBezTo>
                    <a:cubicBezTo>
                      <a:pt x="384" y="0"/>
                      <a:pt x="385" y="1"/>
                      <a:pt x="385" y="1"/>
                    </a:cubicBezTo>
                    <a:moveTo>
                      <a:pt x="177" y="0"/>
                    </a:moveTo>
                    <a:cubicBezTo>
                      <a:pt x="118" y="0"/>
                      <a:pt x="60" y="4"/>
                      <a:pt x="0" y="4"/>
                    </a:cubicBezTo>
                    <a:cubicBezTo>
                      <a:pt x="34" y="52"/>
                      <a:pt x="67" y="97"/>
                      <a:pt x="100" y="145"/>
                    </a:cubicBezTo>
                    <a:cubicBezTo>
                      <a:pt x="143" y="206"/>
                      <a:pt x="183" y="267"/>
                      <a:pt x="226" y="328"/>
                    </a:cubicBezTo>
                    <a:cubicBezTo>
                      <a:pt x="256" y="328"/>
                      <a:pt x="287" y="328"/>
                      <a:pt x="318" y="328"/>
                    </a:cubicBezTo>
                    <a:cubicBezTo>
                      <a:pt x="349" y="328"/>
                      <a:pt x="380" y="328"/>
                      <a:pt x="410" y="328"/>
                    </a:cubicBezTo>
                    <a:cubicBezTo>
                      <a:pt x="445" y="328"/>
                      <a:pt x="478" y="328"/>
                      <a:pt x="512" y="328"/>
                    </a:cubicBezTo>
                    <a:cubicBezTo>
                      <a:pt x="546" y="328"/>
                      <a:pt x="580" y="328"/>
                      <a:pt x="614" y="328"/>
                    </a:cubicBezTo>
                    <a:cubicBezTo>
                      <a:pt x="571" y="266"/>
                      <a:pt x="528" y="204"/>
                      <a:pt x="484" y="142"/>
                    </a:cubicBezTo>
                    <a:cubicBezTo>
                      <a:pt x="450" y="95"/>
                      <a:pt x="419" y="49"/>
                      <a:pt x="385" y="1"/>
                    </a:cubicBezTo>
                    <a:cubicBezTo>
                      <a:pt x="371" y="2"/>
                      <a:pt x="327" y="1"/>
                      <a:pt x="281" y="0"/>
                    </a:cubicBezTo>
                    <a:cubicBezTo>
                      <a:pt x="247" y="0"/>
                      <a:pt x="212" y="0"/>
                      <a:pt x="187" y="0"/>
                    </a:cubicBezTo>
                    <a:cubicBezTo>
                      <a:pt x="183" y="0"/>
                      <a:pt x="180" y="0"/>
                      <a:pt x="177" y="0"/>
                    </a:cubicBezTo>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84" tIns="68592" rIns="137184" bIns="68592" numCol="1" anchor="t" anchorCtr="0" compatLnSpc="1">
                <a:prstTxWarp prst="textNoShape">
                  <a:avLst/>
                </a:prstTxWarp>
              </a:bodyPr>
              <a:lstStyle/>
              <a:p>
                <a:endParaRPr lang="en-US" sz="2027"/>
              </a:p>
            </p:txBody>
          </p:sp>
          <p:sp>
            <p:nvSpPr>
              <p:cNvPr id="45" name="Freeform 20">
                <a:extLst>
                  <a:ext uri="{FF2B5EF4-FFF2-40B4-BE49-F238E27FC236}">
                    <a16:creationId xmlns:a16="http://schemas.microsoft.com/office/drawing/2014/main" id="{2F7BE725-EF8A-32C2-C05F-AB7E80F11477}"/>
                  </a:ext>
                </a:extLst>
              </p:cNvPr>
              <p:cNvSpPr>
                <a:spLocks noEditPoints="1"/>
              </p:cNvSpPr>
              <p:nvPr/>
            </p:nvSpPr>
            <p:spPr bwMode="auto">
              <a:xfrm>
                <a:off x="4516790" y="2169452"/>
                <a:ext cx="1211263" cy="646113"/>
              </a:xfrm>
              <a:custGeom>
                <a:avLst/>
                <a:gdLst>
                  <a:gd name="T0" fmla="*/ 385 w 617"/>
                  <a:gd name="T1" fmla="*/ 327 h 329"/>
                  <a:gd name="T2" fmla="*/ 386 w 617"/>
                  <a:gd name="T3" fmla="*/ 326 h 329"/>
                  <a:gd name="T4" fmla="*/ 385 w 617"/>
                  <a:gd name="T5" fmla="*/ 327 h 329"/>
                  <a:gd name="T6" fmla="*/ 514 w 617"/>
                  <a:gd name="T7" fmla="*/ 0 h 329"/>
                  <a:gd name="T8" fmla="*/ 411 w 617"/>
                  <a:gd name="T9" fmla="*/ 1 h 329"/>
                  <a:gd name="T10" fmla="*/ 320 w 617"/>
                  <a:gd name="T11" fmla="*/ 1 h 329"/>
                  <a:gd name="T12" fmla="*/ 229 w 617"/>
                  <a:gd name="T13" fmla="*/ 1 h 329"/>
                  <a:gd name="T14" fmla="*/ 101 w 617"/>
                  <a:gd name="T15" fmla="*/ 184 h 329"/>
                  <a:gd name="T16" fmla="*/ 0 w 617"/>
                  <a:gd name="T17" fmla="*/ 328 h 329"/>
                  <a:gd name="T18" fmla="*/ 178 w 617"/>
                  <a:gd name="T19" fmla="*/ 329 h 329"/>
                  <a:gd name="T20" fmla="*/ 290 w 617"/>
                  <a:gd name="T21" fmla="*/ 328 h 329"/>
                  <a:gd name="T22" fmla="*/ 386 w 617"/>
                  <a:gd name="T23" fmla="*/ 326 h 329"/>
                  <a:gd name="T24" fmla="*/ 485 w 617"/>
                  <a:gd name="T25" fmla="*/ 186 h 329"/>
                  <a:gd name="T26" fmla="*/ 617 w 617"/>
                  <a:gd name="T27" fmla="*/ 0 h 329"/>
                  <a:gd name="T28" fmla="*/ 593 w 617"/>
                  <a:gd name="T29" fmla="*/ 0 h 329"/>
                  <a:gd name="T30" fmla="*/ 514 w 617"/>
                  <a:gd name="T31"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7" h="329">
                    <a:moveTo>
                      <a:pt x="385" y="327"/>
                    </a:moveTo>
                    <a:cubicBezTo>
                      <a:pt x="393" y="327"/>
                      <a:pt x="392" y="326"/>
                      <a:pt x="386" y="326"/>
                    </a:cubicBezTo>
                    <a:cubicBezTo>
                      <a:pt x="386" y="327"/>
                      <a:pt x="386" y="327"/>
                      <a:pt x="385" y="327"/>
                    </a:cubicBezTo>
                    <a:moveTo>
                      <a:pt x="514" y="0"/>
                    </a:moveTo>
                    <a:cubicBezTo>
                      <a:pt x="480" y="1"/>
                      <a:pt x="445" y="1"/>
                      <a:pt x="411" y="1"/>
                    </a:cubicBezTo>
                    <a:cubicBezTo>
                      <a:pt x="381" y="0"/>
                      <a:pt x="350" y="1"/>
                      <a:pt x="320" y="1"/>
                    </a:cubicBezTo>
                    <a:cubicBezTo>
                      <a:pt x="290" y="1"/>
                      <a:pt x="259" y="1"/>
                      <a:pt x="229" y="1"/>
                    </a:cubicBezTo>
                    <a:cubicBezTo>
                      <a:pt x="186" y="62"/>
                      <a:pt x="144" y="123"/>
                      <a:pt x="101" y="184"/>
                    </a:cubicBezTo>
                    <a:cubicBezTo>
                      <a:pt x="67" y="232"/>
                      <a:pt x="34" y="280"/>
                      <a:pt x="0" y="328"/>
                    </a:cubicBezTo>
                    <a:cubicBezTo>
                      <a:pt x="60" y="329"/>
                      <a:pt x="119" y="329"/>
                      <a:pt x="178" y="329"/>
                    </a:cubicBezTo>
                    <a:cubicBezTo>
                      <a:pt x="205" y="329"/>
                      <a:pt x="249" y="329"/>
                      <a:pt x="290" y="328"/>
                    </a:cubicBezTo>
                    <a:cubicBezTo>
                      <a:pt x="333" y="327"/>
                      <a:pt x="373" y="326"/>
                      <a:pt x="386" y="326"/>
                    </a:cubicBezTo>
                    <a:cubicBezTo>
                      <a:pt x="420" y="279"/>
                      <a:pt x="450" y="234"/>
                      <a:pt x="485" y="186"/>
                    </a:cubicBezTo>
                    <a:cubicBezTo>
                      <a:pt x="529" y="125"/>
                      <a:pt x="573" y="62"/>
                      <a:pt x="617" y="0"/>
                    </a:cubicBezTo>
                    <a:cubicBezTo>
                      <a:pt x="609" y="0"/>
                      <a:pt x="601" y="0"/>
                      <a:pt x="593" y="0"/>
                    </a:cubicBezTo>
                    <a:cubicBezTo>
                      <a:pt x="566" y="0"/>
                      <a:pt x="540" y="0"/>
                      <a:pt x="514" y="0"/>
                    </a:cubicBezTo>
                  </a:path>
                </a:pathLst>
              </a:custGeom>
              <a:solidFill>
                <a:srgbClr val="339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84" tIns="68592" rIns="137184" bIns="68592" numCol="1" anchor="t" anchorCtr="0" compatLnSpc="1">
                <a:prstTxWarp prst="textNoShape">
                  <a:avLst/>
                </a:prstTxWarp>
              </a:bodyPr>
              <a:lstStyle/>
              <a:p>
                <a:endParaRPr lang="en-US" sz="2027"/>
              </a:p>
            </p:txBody>
          </p:sp>
          <p:sp>
            <p:nvSpPr>
              <p:cNvPr id="46" name="Freeform 21">
                <a:extLst>
                  <a:ext uri="{FF2B5EF4-FFF2-40B4-BE49-F238E27FC236}">
                    <a16:creationId xmlns:a16="http://schemas.microsoft.com/office/drawing/2014/main" id="{83E76710-5D11-1514-8E4B-03F24868848F}"/>
                  </a:ext>
                </a:extLst>
              </p:cNvPr>
              <p:cNvSpPr>
                <a:spLocks/>
              </p:cNvSpPr>
              <p:nvPr/>
            </p:nvSpPr>
            <p:spPr bwMode="auto">
              <a:xfrm>
                <a:off x="5274027" y="2182154"/>
                <a:ext cx="895351" cy="1266825"/>
              </a:xfrm>
              <a:custGeom>
                <a:avLst/>
                <a:gdLst>
                  <a:gd name="T0" fmla="*/ 0 w 564"/>
                  <a:gd name="T1" fmla="*/ 399 h 798"/>
                  <a:gd name="T2" fmla="*/ 280 w 564"/>
                  <a:gd name="T3" fmla="*/ 798 h 798"/>
                  <a:gd name="T4" fmla="*/ 564 w 564"/>
                  <a:gd name="T5" fmla="*/ 404 h 798"/>
                  <a:gd name="T6" fmla="*/ 284 w 564"/>
                  <a:gd name="T7" fmla="*/ 0 h 798"/>
                  <a:gd name="T8" fmla="*/ 0 w 564"/>
                  <a:gd name="T9" fmla="*/ 399 h 798"/>
                </a:gdLst>
                <a:ahLst/>
                <a:cxnLst>
                  <a:cxn ang="0">
                    <a:pos x="T0" y="T1"/>
                  </a:cxn>
                  <a:cxn ang="0">
                    <a:pos x="T2" y="T3"/>
                  </a:cxn>
                  <a:cxn ang="0">
                    <a:pos x="T4" y="T5"/>
                  </a:cxn>
                  <a:cxn ang="0">
                    <a:pos x="T6" y="T7"/>
                  </a:cxn>
                  <a:cxn ang="0">
                    <a:pos x="T8" y="T9"/>
                  </a:cxn>
                </a:cxnLst>
                <a:rect l="0" t="0" r="r" b="b"/>
                <a:pathLst>
                  <a:path w="564" h="798">
                    <a:moveTo>
                      <a:pt x="0" y="399"/>
                    </a:moveTo>
                    <a:lnTo>
                      <a:pt x="280" y="798"/>
                    </a:lnTo>
                    <a:lnTo>
                      <a:pt x="564" y="404"/>
                    </a:lnTo>
                    <a:lnTo>
                      <a:pt x="284" y="0"/>
                    </a:lnTo>
                    <a:lnTo>
                      <a:pt x="0" y="399"/>
                    </a:lnTo>
                    <a:close/>
                  </a:path>
                </a:pathLst>
              </a:custGeom>
              <a:solidFill>
                <a:srgbClr val="339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84" tIns="68592" rIns="137184" bIns="68592" numCol="1" anchor="t" anchorCtr="0" compatLnSpc="1">
                <a:prstTxWarp prst="textNoShape">
                  <a:avLst/>
                </a:prstTxWarp>
              </a:bodyPr>
              <a:lstStyle/>
              <a:p>
                <a:endParaRPr lang="en-US" sz="2027"/>
              </a:p>
            </p:txBody>
          </p:sp>
        </p:grpSp>
        <p:pic>
          <p:nvPicPr>
            <p:cNvPr id="43" name="Icon A">
              <a:extLst>
                <a:ext uri="{FF2B5EF4-FFF2-40B4-BE49-F238E27FC236}">
                  <a16:creationId xmlns:a16="http://schemas.microsoft.com/office/drawing/2014/main" id="{7872F263-785D-ACDD-D176-EA03F1830F9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07350" y="5100536"/>
              <a:ext cx="472224" cy="401798"/>
            </a:xfrm>
            <a:prstGeom prst="rect">
              <a:avLst/>
            </a:prstGeom>
          </p:spPr>
        </p:pic>
      </p:grpSp>
      <p:sp>
        <p:nvSpPr>
          <p:cNvPr id="47" name="Rectangle 46">
            <a:extLst>
              <a:ext uri="{FF2B5EF4-FFF2-40B4-BE49-F238E27FC236}">
                <a16:creationId xmlns:a16="http://schemas.microsoft.com/office/drawing/2014/main" id="{A5A736F0-5488-A05F-97B0-FE569B2D3767}"/>
              </a:ext>
            </a:extLst>
          </p:cNvPr>
          <p:cNvSpPr/>
          <p:nvPr/>
        </p:nvSpPr>
        <p:spPr>
          <a:xfrm>
            <a:off x="3746115" y="2994404"/>
            <a:ext cx="4254085" cy="6498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a:latin typeface="Roboto Slab" pitchFamily="2" charset="0"/>
              <a:ea typeface="Roboto Slab" pitchFamily="2" charset="0"/>
            </a:endParaRPr>
          </a:p>
        </p:txBody>
      </p:sp>
      <p:grpSp>
        <p:nvGrpSpPr>
          <p:cNvPr id="48" name="Group 47">
            <a:extLst>
              <a:ext uri="{FF2B5EF4-FFF2-40B4-BE49-F238E27FC236}">
                <a16:creationId xmlns:a16="http://schemas.microsoft.com/office/drawing/2014/main" id="{A6ACAAF3-3B81-DE40-3E30-BF89EF67114A}"/>
              </a:ext>
            </a:extLst>
          </p:cNvPr>
          <p:cNvGrpSpPr/>
          <p:nvPr/>
        </p:nvGrpSpPr>
        <p:grpSpPr>
          <a:xfrm>
            <a:off x="7065174" y="2994905"/>
            <a:ext cx="2812487" cy="651295"/>
            <a:chOff x="8484312" y="3113734"/>
            <a:chExt cx="1091329" cy="672864"/>
          </a:xfrm>
        </p:grpSpPr>
        <p:grpSp>
          <p:nvGrpSpPr>
            <p:cNvPr id="49" name="Group 48">
              <a:extLst>
                <a:ext uri="{FF2B5EF4-FFF2-40B4-BE49-F238E27FC236}">
                  <a16:creationId xmlns:a16="http://schemas.microsoft.com/office/drawing/2014/main" id="{97ADB622-0543-2C02-43CC-DFB0480CDE0D}"/>
                </a:ext>
              </a:extLst>
            </p:cNvPr>
            <p:cNvGrpSpPr>
              <a:grpSpLocks noChangeAspect="1"/>
            </p:cNvGrpSpPr>
            <p:nvPr/>
          </p:nvGrpSpPr>
          <p:grpSpPr>
            <a:xfrm>
              <a:off x="8484312" y="3113734"/>
              <a:ext cx="1091329" cy="672864"/>
              <a:chOff x="4516792" y="2169453"/>
              <a:chExt cx="1652588" cy="1279525"/>
            </a:xfrm>
          </p:grpSpPr>
          <p:sp>
            <p:nvSpPr>
              <p:cNvPr id="51" name="Freeform 19">
                <a:extLst>
                  <a:ext uri="{FF2B5EF4-FFF2-40B4-BE49-F238E27FC236}">
                    <a16:creationId xmlns:a16="http://schemas.microsoft.com/office/drawing/2014/main" id="{8471AE37-304B-0320-2AE5-D806C87CFA2F}"/>
                  </a:ext>
                </a:extLst>
              </p:cNvPr>
              <p:cNvSpPr>
                <a:spLocks noEditPoints="1"/>
              </p:cNvSpPr>
              <p:nvPr/>
            </p:nvSpPr>
            <p:spPr bwMode="auto">
              <a:xfrm>
                <a:off x="4516792" y="2806040"/>
                <a:ext cx="1204913" cy="642937"/>
              </a:xfrm>
              <a:custGeom>
                <a:avLst/>
                <a:gdLst>
                  <a:gd name="T0" fmla="*/ 385 w 614"/>
                  <a:gd name="T1" fmla="*/ 1 h 328"/>
                  <a:gd name="T2" fmla="*/ 384 w 614"/>
                  <a:gd name="T3" fmla="*/ 0 h 328"/>
                  <a:gd name="T4" fmla="*/ 385 w 614"/>
                  <a:gd name="T5" fmla="*/ 1 h 328"/>
                  <a:gd name="T6" fmla="*/ 177 w 614"/>
                  <a:gd name="T7" fmla="*/ 0 h 328"/>
                  <a:gd name="T8" fmla="*/ 0 w 614"/>
                  <a:gd name="T9" fmla="*/ 4 h 328"/>
                  <a:gd name="T10" fmla="*/ 100 w 614"/>
                  <a:gd name="T11" fmla="*/ 145 h 328"/>
                  <a:gd name="T12" fmla="*/ 226 w 614"/>
                  <a:gd name="T13" fmla="*/ 328 h 328"/>
                  <a:gd name="T14" fmla="*/ 318 w 614"/>
                  <a:gd name="T15" fmla="*/ 328 h 328"/>
                  <a:gd name="T16" fmla="*/ 410 w 614"/>
                  <a:gd name="T17" fmla="*/ 328 h 328"/>
                  <a:gd name="T18" fmla="*/ 512 w 614"/>
                  <a:gd name="T19" fmla="*/ 328 h 328"/>
                  <a:gd name="T20" fmla="*/ 614 w 614"/>
                  <a:gd name="T21" fmla="*/ 328 h 328"/>
                  <a:gd name="T22" fmla="*/ 484 w 614"/>
                  <a:gd name="T23" fmla="*/ 142 h 328"/>
                  <a:gd name="T24" fmla="*/ 385 w 614"/>
                  <a:gd name="T25" fmla="*/ 1 h 328"/>
                  <a:gd name="T26" fmla="*/ 281 w 614"/>
                  <a:gd name="T27" fmla="*/ 0 h 328"/>
                  <a:gd name="T28" fmla="*/ 187 w 614"/>
                  <a:gd name="T29" fmla="*/ 0 h 328"/>
                  <a:gd name="T30" fmla="*/ 177 w 614"/>
                  <a:gd name="T31"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4" h="328">
                    <a:moveTo>
                      <a:pt x="385" y="1"/>
                    </a:moveTo>
                    <a:cubicBezTo>
                      <a:pt x="391" y="1"/>
                      <a:pt x="391" y="0"/>
                      <a:pt x="384" y="0"/>
                    </a:cubicBezTo>
                    <a:cubicBezTo>
                      <a:pt x="384" y="0"/>
                      <a:pt x="385" y="1"/>
                      <a:pt x="385" y="1"/>
                    </a:cubicBezTo>
                    <a:moveTo>
                      <a:pt x="177" y="0"/>
                    </a:moveTo>
                    <a:cubicBezTo>
                      <a:pt x="118" y="0"/>
                      <a:pt x="60" y="4"/>
                      <a:pt x="0" y="4"/>
                    </a:cubicBezTo>
                    <a:cubicBezTo>
                      <a:pt x="34" y="52"/>
                      <a:pt x="67" y="97"/>
                      <a:pt x="100" y="145"/>
                    </a:cubicBezTo>
                    <a:cubicBezTo>
                      <a:pt x="143" y="206"/>
                      <a:pt x="183" y="267"/>
                      <a:pt x="226" y="328"/>
                    </a:cubicBezTo>
                    <a:cubicBezTo>
                      <a:pt x="256" y="328"/>
                      <a:pt x="287" y="328"/>
                      <a:pt x="318" y="328"/>
                    </a:cubicBezTo>
                    <a:cubicBezTo>
                      <a:pt x="349" y="328"/>
                      <a:pt x="380" y="328"/>
                      <a:pt x="410" y="328"/>
                    </a:cubicBezTo>
                    <a:cubicBezTo>
                      <a:pt x="445" y="328"/>
                      <a:pt x="478" y="328"/>
                      <a:pt x="512" y="328"/>
                    </a:cubicBezTo>
                    <a:cubicBezTo>
                      <a:pt x="546" y="328"/>
                      <a:pt x="580" y="328"/>
                      <a:pt x="614" y="328"/>
                    </a:cubicBezTo>
                    <a:cubicBezTo>
                      <a:pt x="571" y="266"/>
                      <a:pt x="528" y="204"/>
                      <a:pt x="484" y="142"/>
                    </a:cubicBezTo>
                    <a:cubicBezTo>
                      <a:pt x="450" y="95"/>
                      <a:pt x="419" y="49"/>
                      <a:pt x="385" y="1"/>
                    </a:cubicBezTo>
                    <a:cubicBezTo>
                      <a:pt x="371" y="2"/>
                      <a:pt x="327" y="1"/>
                      <a:pt x="281" y="0"/>
                    </a:cubicBezTo>
                    <a:cubicBezTo>
                      <a:pt x="247" y="0"/>
                      <a:pt x="212" y="0"/>
                      <a:pt x="187" y="0"/>
                    </a:cubicBezTo>
                    <a:cubicBezTo>
                      <a:pt x="183" y="0"/>
                      <a:pt x="180" y="0"/>
                      <a:pt x="177" y="0"/>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84" tIns="68592" rIns="137184" bIns="68592" numCol="1" anchor="t" anchorCtr="0" compatLnSpc="1">
                <a:prstTxWarp prst="textNoShape">
                  <a:avLst/>
                </a:prstTxWarp>
              </a:bodyPr>
              <a:lstStyle/>
              <a:p>
                <a:endParaRPr lang="en-US" sz="2027"/>
              </a:p>
            </p:txBody>
          </p:sp>
          <p:sp>
            <p:nvSpPr>
              <p:cNvPr id="52" name="Freeform 20">
                <a:extLst>
                  <a:ext uri="{FF2B5EF4-FFF2-40B4-BE49-F238E27FC236}">
                    <a16:creationId xmlns:a16="http://schemas.microsoft.com/office/drawing/2014/main" id="{13D808B4-DD8D-2C02-F624-6C6853019BE9}"/>
                  </a:ext>
                </a:extLst>
              </p:cNvPr>
              <p:cNvSpPr>
                <a:spLocks noEditPoints="1"/>
              </p:cNvSpPr>
              <p:nvPr/>
            </p:nvSpPr>
            <p:spPr bwMode="auto">
              <a:xfrm>
                <a:off x="4516792" y="2169453"/>
                <a:ext cx="1211263" cy="646112"/>
              </a:xfrm>
              <a:custGeom>
                <a:avLst/>
                <a:gdLst>
                  <a:gd name="T0" fmla="*/ 385 w 617"/>
                  <a:gd name="T1" fmla="*/ 327 h 329"/>
                  <a:gd name="T2" fmla="*/ 386 w 617"/>
                  <a:gd name="T3" fmla="*/ 326 h 329"/>
                  <a:gd name="T4" fmla="*/ 385 w 617"/>
                  <a:gd name="T5" fmla="*/ 327 h 329"/>
                  <a:gd name="T6" fmla="*/ 514 w 617"/>
                  <a:gd name="T7" fmla="*/ 0 h 329"/>
                  <a:gd name="T8" fmla="*/ 411 w 617"/>
                  <a:gd name="T9" fmla="*/ 1 h 329"/>
                  <a:gd name="T10" fmla="*/ 320 w 617"/>
                  <a:gd name="T11" fmla="*/ 1 h 329"/>
                  <a:gd name="T12" fmla="*/ 229 w 617"/>
                  <a:gd name="T13" fmla="*/ 1 h 329"/>
                  <a:gd name="T14" fmla="*/ 101 w 617"/>
                  <a:gd name="T15" fmla="*/ 184 h 329"/>
                  <a:gd name="T16" fmla="*/ 0 w 617"/>
                  <a:gd name="T17" fmla="*/ 328 h 329"/>
                  <a:gd name="T18" fmla="*/ 178 w 617"/>
                  <a:gd name="T19" fmla="*/ 329 h 329"/>
                  <a:gd name="T20" fmla="*/ 290 w 617"/>
                  <a:gd name="T21" fmla="*/ 328 h 329"/>
                  <a:gd name="T22" fmla="*/ 386 w 617"/>
                  <a:gd name="T23" fmla="*/ 326 h 329"/>
                  <a:gd name="T24" fmla="*/ 485 w 617"/>
                  <a:gd name="T25" fmla="*/ 186 h 329"/>
                  <a:gd name="T26" fmla="*/ 617 w 617"/>
                  <a:gd name="T27" fmla="*/ 0 h 329"/>
                  <a:gd name="T28" fmla="*/ 593 w 617"/>
                  <a:gd name="T29" fmla="*/ 0 h 329"/>
                  <a:gd name="T30" fmla="*/ 514 w 617"/>
                  <a:gd name="T31"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7" h="329">
                    <a:moveTo>
                      <a:pt x="385" y="327"/>
                    </a:moveTo>
                    <a:cubicBezTo>
                      <a:pt x="393" y="327"/>
                      <a:pt x="392" y="326"/>
                      <a:pt x="386" y="326"/>
                    </a:cubicBezTo>
                    <a:cubicBezTo>
                      <a:pt x="386" y="327"/>
                      <a:pt x="386" y="327"/>
                      <a:pt x="385" y="327"/>
                    </a:cubicBezTo>
                    <a:moveTo>
                      <a:pt x="514" y="0"/>
                    </a:moveTo>
                    <a:cubicBezTo>
                      <a:pt x="480" y="1"/>
                      <a:pt x="445" y="1"/>
                      <a:pt x="411" y="1"/>
                    </a:cubicBezTo>
                    <a:cubicBezTo>
                      <a:pt x="381" y="0"/>
                      <a:pt x="350" y="1"/>
                      <a:pt x="320" y="1"/>
                    </a:cubicBezTo>
                    <a:cubicBezTo>
                      <a:pt x="290" y="1"/>
                      <a:pt x="259" y="1"/>
                      <a:pt x="229" y="1"/>
                    </a:cubicBezTo>
                    <a:cubicBezTo>
                      <a:pt x="186" y="62"/>
                      <a:pt x="144" y="123"/>
                      <a:pt x="101" y="184"/>
                    </a:cubicBezTo>
                    <a:cubicBezTo>
                      <a:pt x="67" y="232"/>
                      <a:pt x="34" y="280"/>
                      <a:pt x="0" y="328"/>
                    </a:cubicBezTo>
                    <a:cubicBezTo>
                      <a:pt x="60" y="329"/>
                      <a:pt x="119" y="329"/>
                      <a:pt x="178" y="329"/>
                    </a:cubicBezTo>
                    <a:cubicBezTo>
                      <a:pt x="205" y="329"/>
                      <a:pt x="249" y="329"/>
                      <a:pt x="290" y="328"/>
                    </a:cubicBezTo>
                    <a:cubicBezTo>
                      <a:pt x="333" y="327"/>
                      <a:pt x="373" y="326"/>
                      <a:pt x="386" y="326"/>
                    </a:cubicBezTo>
                    <a:cubicBezTo>
                      <a:pt x="420" y="279"/>
                      <a:pt x="450" y="234"/>
                      <a:pt x="485" y="186"/>
                    </a:cubicBezTo>
                    <a:cubicBezTo>
                      <a:pt x="529" y="125"/>
                      <a:pt x="573" y="62"/>
                      <a:pt x="617" y="0"/>
                    </a:cubicBezTo>
                    <a:cubicBezTo>
                      <a:pt x="609" y="0"/>
                      <a:pt x="601" y="0"/>
                      <a:pt x="593" y="0"/>
                    </a:cubicBezTo>
                    <a:cubicBezTo>
                      <a:pt x="566" y="0"/>
                      <a:pt x="540" y="0"/>
                      <a:pt x="514"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84" tIns="68592" rIns="137184" bIns="68592" numCol="1" anchor="t" anchorCtr="0" compatLnSpc="1">
                <a:prstTxWarp prst="textNoShape">
                  <a:avLst/>
                </a:prstTxWarp>
              </a:bodyPr>
              <a:lstStyle/>
              <a:p>
                <a:endParaRPr lang="en-US" sz="2027"/>
              </a:p>
            </p:txBody>
          </p:sp>
          <p:sp>
            <p:nvSpPr>
              <p:cNvPr id="53" name="Freeform 21">
                <a:extLst>
                  <a:ext uri="{FF2B5EF4-FFF2-40B4-BE49-F238E27FC236}">
                    <a16:creationId xmlns:a16="http://schemas.microsoft.com/office/drawing/2014/main" id="{2BC4FC7D-4C9B-1F88-181A-686619576DB6}"/>
                  </a:ext>
                </a:extLst>
              </p:cNvPr>
              <p:cNvSpPr>
                <a:spLocks/>
              </p:cNvSpPr>
              <p:nvPr/>
            </p:nvSpPr>
            <p:spPr bwMode="auto">
              <a:xfrm>
                <a:off x="5274029" y="2182154"/>
                <a:ext cx="895351" cy="1266824"/>
              </a:xfrm>
              <a:custGeom>
                <a:avLst/>
                <a:gdLst>
                  <a:gd name="T0" fmla="*/ 0 w 564"/>
                  <a:gd name="T1" fmla="*/ 399 h 798"/>
                  <a:gd name="T2" fmla="*/ 280 w 564"/>
                  <a:gd name="T3" fmla="*/ 798 h 798"/>
                  <a:gd name="T4" fmla="*/ 564 w 564"/>
                  <a:gd name="T5" fmla="*/ 404 h 798"/>
                  <a:gd name="T6" fmla="*/ 284 w 564"/>
                  <a:gd name="T7" fmla="*/ 0 h 798"/>
                  <a:gd name="T8" fmla="*/ 0 w 564"/>
                  <a:gd name="T9" fmla="*/ 399 h 798"/>
                </a:gdLst>
                <a:ahLst/>
                <a:cxnLst>
                  <a:cxn ang="0">
                    <a:pos x="T0" y="T1"/>
                  </a:cxn>
                  <a:cxn ang="0">
                    <a:pos x="T2" y="T3"/>
                  </a:cxn>
                  <a:cxn ang="0">
                    <a:pos x="T4" y="T5"/>
                  </a:cxn>
                  <a:cxn ang="0">
                    <a:pos x="T6" y="T7"/>
                  </a:cxn>
                  <a:cxn ang="0">
                    <a:pos x="T8" y="T9"/>
                  </a:cxn>
                </a:cxnLst>
                <a:rect l="0" t="0" r="r" b="b"/>
                <a:pathLst>
                  <a:path w="564" h="798">
                    <a:moveTo>
                      <a:pt x="0" y="399"/>
                    </a:moveTo>
                    <a:lnTo>
                      <a:pt x="280" y="798"/>
                    </a:lnTo>
                    <a:lnTo>
                      <a:pt x="564" y="404"/>
                    </a:lnTo>
                    <a:lnTo>
                      <a:pt x="284" y="0"/>
                    </a:lnTo>
                    <a:lnTo>
                      <a:pt x="0" y="39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84" tIns="68592" rIns="137184" bIns="68592" numCol="1" anchor="t" anchorCtr="0" compatLnSpc="1">
                <a:prstTxWarp prst="textNoShape">
                  <a:avLst/>
                </a:prstTxWarp>
              </a:bodyPr>
              <a:lstStyle/>
              <a:p>
                <a:endParaRPr lang="en-US" sz="2027"/>
              </a:p>
            </p:txBody>
          </p:sp>
        </p:grpSp>
        <p:sp>
          <p:nvSpPr>
            <p:cNvPr id="50" name="Freeform 158">
              <a:extLst>
                <a:ext uri="{FF2B5EF4-FFF2-40B4-BE49-F238E27FC236}">
                  <a16:creationId xmlns:a16="http://schemas.microsoft.com/office/drawing/2014/main" id="{56901001-03B2-5F65-80D7-B2D9CD9270B1}"/>
                </a:ext>
              </a:extLst>
            </p:cNvPr>
            <p:cNvSpPr>
              <a:spLocks noChangeArrowheads="1"/>
            </p:cNvSpPr>
            <p:nvPr/>
          </p:nvSpPr>
          <p:spPr bwMode="auto">
            <a:xfrm>
              <a:off x="9111832" y="3357453"/>
              <a:ext cx="323174" cy="259904"/>
            </a:xfrm>
            <a:custGeom>
              <a:avLst/>
              <a:gdLst>
                <a:gd name="T0" fmla="*/ 184545 w 649"/>
                <a:gd name="T1" fmla="*/ 26677 h 590"/>
                <a:gd name="T2" fmla="*/ 184545 w 649"/>
                <a:gd name="T3" fmla="*/ 26677 h 590"/>
                <a:gd name="T4" fmla="*/ 158386 w 649"/>
                <a:gd name="T5" fmla="*/ 0 h 590"/>
                <a:gd name="T6" fmla="*/ 73818 w 649"/>
                <a:gd name="T7" fmla="*/ 0 h 590"/>
                <a:gd name="T8" fmla="*/ 47659 w 649"/>
                <a:gd name="T9" fmla="*/ 26677 h 590"/>
                <a:gd name="T10" fmla="*/ 5375 w 649"/>
                <a:gd name="T11" fmla="*/ 58402 h 590"/>
                <a:gd name="T12" fmla="*/ 47659 w 649"/>
                <a:gd name="T13" fmla="*/ 100941 h 590"/>
                <a:gd name="T14" fmla="*/ 52676 w 649"/>
                <a:gd name="T15" fmla="*/ 100941 h 590"/>
                <a:gd name="T16" fmla="*/ 110727 w 649"/>
                <a:gd name="T17" fmla="*/ 153935 h 590"/>
                <a:gd name="T18" fmla="*/ 110727 w 649"/>
                <a:gd name="T19" fmla="*/ 196474 h 590"/>
                <a:gd name="T20" fmla="*/ 89585 w 649"/>
                <a:gd name="T21" fmla="*/ 196474 h 590"/>
                <a:gd name="T22" fmla="*/ 79193 w 649"/>
                <a:gd name="T23" fmla="*/ 206929 h 590"/>
                <a:gd name="T24" fmla="*/ 89585 w 649"/>
                <a:gd name="T25" fmla="*/ 212336 h 590"/>
                <a:gd name="T26" fmla="*/ 142261 w 649"/>
                <a:gd name="T27" fmla="*/ 212336 h 590"/>
                <a:gd name="T28" fmla="*/ 153011 w 649"/>
                <a:gd name="T29" fmla="*/ 206929 h 590"/>
                <a:gd name="T30" fmla="*/ 142261 w 649"/>
                <a:gd name="T31" fmla="*/ 196474 h 590"/>
                <a:gd name="T32" fmla="*/ 121477 w 649"/>
                <a:gd name="T33" fmla="*/ 196474 h 590"/>
                <a:gd name="T34" fmla="*/ 121477 w 649"/>
                <a:gd name="T35" fmla="*/ 153935 h 590"/>
                <a:gd name="T36" fmla="*/ 179528 w 649"/>
                <a:gd name="T37" fmla="*/ 100941 h 590"/>
                <a:gd name="T38" fmla="*/ 184545 w 649"/>
                <a:gd name="T39" fmla="*/ 100941 h 590"/>
                <a:gd name="T40" fmla="*/ 226829 w 649"/>
                <a:gd name="T41" fmla="*/ 58402 h 590"/>
                <a:gd name="T42" fmla="*/ 184545 w 649"/>
                <a:gd name="T43" fmla="*/ 26677 h 590"/>
                <a:gd name="T44" fmla="*/ 47659 w 649"/>
                <a:gd name="T45" fmla="*/ 85079 h 590"/>
                <a:gd name="T46" fmla="*/ 47659 w 649"/>
                <a:gd name="T47" fmla="*/ 85079 h 590"/>
                <a:gd name="T48" fmla="*/ 15767 w 649"/>
                <a:gd name="T49" fmla="*/ 58402 h 590"/>
                <a:gd name="T50" fmla="*/ 47659 w 649"/>
                <a:gd name="T51" fmla="*/ 42539 h 590"/>
                <a:gd name="T52" fmla="*/ 47659 w 649"/>
                <a:gd name="T53" fmla="*/ 85079 h 590"/>
                <a:gd name="T54" fmla="*/ 174153 w 649"/>
                <a:gd name="T55" fmla="*/ 68856 h 590"/>
                <a:gd name="T56" fmla="*/ 174153 w 649"/>
                <a:gd name="T57" fmla="*/ 68856 h 590"/>
                <a:gd name="T58" fmla="*/ 116102 w 649"/>
                <a:gd name="T59" fmla="*/ 143480 h 590"/>
                <a:gd name="T60" fmla="*/ 58051 w 649"/>
                <a:gd name="T61" fmla="*/ 68856 h 590"/>
                <a:gd name="T62" fmla="*/ 58051 w 649"/>
                <a:gd name="T63" fmla="*/ 26677 h 590"/>
                <a:gd name="T64" fmla="*/ 73818 w 649"/>
                <a:gd name="T65" fmla="*/ 15862 h 590"/>
                <a:gd name="T66" fmla="*/ 158386 w 649"/>
                <a:gd name="T67" fmla="*/ 15862 h 590"/>
                <a:gd name="T68" fmla="*/ 174153 w 649"/>
                <a:gd name="T69" fmla="*/ 26677 h 590"/>
                <a:gd name="T70" fmla="*/ 174153 w 649"/>
                <a:gd name="T71" fmla="*/ 68856 h 590"/>
                <a:gd name="T72" fmla="*/ 184545 w 649"/>
                <a:gd name="T73" fmla="*/ 85079 h 590"/>
                <a:gd name="T74" fmla="*/ 184545 w 649"/>
                <a:gd name="T75" fmla="*/ 85079 h 590"/>
                <a:gd name="T76" fmla="*/ 184545 w 649"/>
                <a:gd name="T77" fmla="*/ 42539 h 590"/>
                <a:gd name="T78" fmla="*/ 216437 w 649"/>
                <a:gd name="T79" fmla="*/ 58402 h 590"/>
                <a:gd name="T80" fmla="*/ 184545 w 649"/>
                <a:gd name="T81" fmla="*/ 85079 h 5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chemeClr val="bg1"/>
            </a:solidFill>
            <a:ln>
              <a:noFill/>
            </a:ln>
            <a:effectLst/>
          </p:spPr>
          <p:txBody>
            <a:bodyPr wrap="none" anchor="ctr"/>
            <a:lstStyle/>
            <a:p>
              <a:endParaRPr lang="en-US" sz="4201"/>
            </a:p>
          </p:txBody>
        </p:sp>
      </p:grpSp>
      <p:sp>
        <p:nvSpPr>
          <p:cNvPr id="54" name="Line 14">
            <a:extLst>
              <a:ext uri="{FF2B5EF4-FFF2-40B4-BE49-F238E27FC236}">
                <a16:creationId xmlns:a16="http://schemas.microsoft.com/office/drawing/2014/main" id="{98B9D3AB-1D53-8524-177A-758A7AD92272}"/>
              </a:ext>
            </a:extLst>
          </p:cNvPr>
          <p:cNvSpPr>
            <a:spLocks noChangeShapeType="1"/>
          </p:cNvSpPr>
          <p:nvPr/>
        </p:nvSpPr>
        <p:spPr bwMode="auto">
          <a:xfrm>
            <a:off x="2496658" y="1987241"/>
            <a:ext cx="1979666" cy="16563"/>
          </a:xfrm>
          <a:prstGeom prst="line">
            <a:avLst/>
          </a:prstGeom>
          <a:noFill/>
          <a:ln w="25400" cap="flat">
            <a:solidFill>
              <a:srgbClr val="FFFFFF">
                <a:lumMod val="85000"/>
              </a:srgbClr>
            </a:solidFill>
            <a:prstDash val="sysDot"/>
            <a:miter lim="800000"/>
            <a:headEnd/>
            <a:tailEnd type="none" w="lg" len="lg"/>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B3B3B3"/>
              </a:solidFill>
              <a:effectLst/>
              <a:uLnTx/>
              <a:uFillTx/>
              <a:latin typeface="Roboto Bold" charset="0"/>
            </a:endParaRPr>
          </a:p>
        </p:txBody>
      </p:sp>
      <p:sp>
        <p:nvSpPr>
          <p:cNvPr id="55" name="Line 15">
            <a:extLst>
              <a:ext uri="{FF2B5EF4-FFF2-40B4-BE49-F238E27FC236}">
                <a16:creationId xmlns:a16="http://schemas.microsoft.com/office/drawing/2014/main" id="{FFB89853-75C8-33DC-D50A-1B5E86A17424}"/>
              </a:ext>
            </a:extLst>
          </p:cNvPr>
          <p:cNvSpPr>
            <a:spLocks noChangeShapeType="1"/>
          </p:cNvSpPr>
          <p:nvPr/>
        </p:nvSpPr>
        <p:spPr bwMode="auto">
          <a:xfrm flipV="1">
            <a:off x="3252588" y="3305143"/>
            <a:ext cx="472857" cy="16726"/>
          </a:xfrm>
          <a:prstGeom prst="line">
            <a:avLst/>
          </a:prstGeom>
          <a:noFill/>
          <a:ln w="25400" cap="flat">
            <a:solidFill>
              <a:srgbClr val="FFFFFF">
                <a:lumMod val="85000"/>
              </a:srgbClr>
            </a:solidFill>
            <a:prstDash val="sysDot"/>
            <a:miter lim="800000"/>
            <a:headEnd/>
            <a:tailEnd type="none" w="lg" len="lg"/>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B3B3B3"/>
              </a:solidFill>
              <a:effectLst/>
              <a:uLnTx/>
              <a:uFillTx/>
              <a:latin typeface="Roboto Bold" charset="0"/>
            </a:endParaRPr>
          </a:p>
        </p:txBody>
      </p:sp>
      <p:sp>
        <p:nvSpPr>
          <p:cNvPr id="56" name="Line 16">
            <a:extLst>
              <a:ext uri="{FF2B5EF4-FFF2-40B4-BE49-F238E27FC236}">
                <a16:creationId xmlns:a16="http://schemas.microsoft.com/office/drawing/2014/main" id="{A11E2460-3AC0-823F-BE4D-E3BE581665B0}"/>
              </a:ext>
            </a:extLst>
          </p:cNvPr>
          <p:cNvSpPr>
            <a:spLocks noChangeShapeType="1"/>
          </p:cNvSpPr>
          <p:nvPr/>
        </p:nvSpPr>
        <p:spPr bwMode="auto">
          <a:xfrm flipV="1">
            <a:off x="3081179" y="4689318"/>
            <a:ext cx="561774" cy="0"/>
          </a:xfrm>
          <a:prstGeom prst="line">
            <a:avLst/>
          </a:prstGeom>
          <a:noFill/>
          <a:ln w="25400" cap="flat">
            <a:solidFill>
              <a:srgbClr val="FFFFFF">
                <a:lumMod val="85000"/>
              </a:srgbClr>
            </a:solidFill>
            <a:prstDash val="sysDot"/>
            <a:miter lim="800000"/>
            <a:headEnd/>
            <a:tailEnd type="none" w="lg" len="lg"/>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B3B3B3"/>
              </a:solidFill>
              <a:effectLst/>
              <a:uLnTx/>
              <a:uFillTx/>
              <a:latin typeface="Roboto Bold" charset="0"/>
            </a:endParaRPr>
          </a:p>
        </p:txBody>
      </p:sp>
      <p:sp>
        <p:nvSpPr>
          <p:cNvPr id="57" name="Shape 2783">
            <a:extLst>
              <a:ext uri="{FF2B5EF4-FFF2-40B4-BE49-F238E27FC236}">
                <a16:creationId xmlns:a16="http://schemas.microsoft.com/office/drawing/2014/main" id="{F144FB39-AAE2-7A92-CC85-B1A0ACAA3788}"/>
              </a:ext>
            </a:extLst>
          </p:cNvPr>
          <p:cNvSpPr/>
          <p:nvPr/>
        </p:nvSpPr>
        <p:spPr>
          <a:xfrm>
            <a:off x="3930994" y="4203232"/>
            <a:ext cx="250782" cy="302100"/>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rgbClr val="FFFFFF"/>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1"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Roboto Bold" charset="0"/>
              <a:ea typeface="Roboto Bold" charset="0"/>
              <a:cs typeface="Roboto Bold" charset="0"/>
              <a:sym typeface="Gill Sans"/>
            </a:endParaRPr>
          </a:p>
        </p:txBody>
      </p:sp>
      <p:sp>
        <p:nvSpPr>
          <p:cNvPr id="58" name="TextBox 57">
            <a:extLst>
              <a:ext uri="{FF2B5EF4-FFF2-40B4-BE49-F238E27FC236}">
                <a16:creationId xmlns:a16="http://schemas.microsoft.com/office/drawing/2014/main" id="{50B81BCA-08FF-24D2-7CF5-30D59B57D7FF}"/>
              </a:ext>
            </a:extLst>
          </p:cNvPr>
          <p:cNvSpPr txBox="1"/>
          <p:nvPr/>
        </p:nvSpPr>
        <p:spPr>
          <a:xfrm>
            <a:off x="4240825" y="2991641"/>
            <a:ext cx="3144263" cy="307777"/>
          </a:xfrm>
          <a:prstGeom prst="rect">
            <a:avLst/>
          </a:prstGeom>
          <a:noFill/>
        </p:spPr>
        <p:txBody>
          <a:bodyPr wrap="square" rtlCol="0">
            <a:spAutoFit/>
          </a:bodyPr>
          <a:lstStyle/>
          <a:p>
            <a:pPr algn="ctr"/>
            <a:r>
              <a:rPr lang="en-US" sz="1400" b="1" dirty="0">
                <a:solidFill>
                  <a:schemeClr val="bg1"/>
                </a:solidFill>
                <a:latin typeface="Roboto Slab" pitchFamily="2" charset="0"/>
                <a:ea typeface="Roboto Slab" pitchFamily="2" charset="0"/>
                <a:cs typeface="Segoe UI" panose="020B0502040204020203" pitchFamily="34" charset="0"/>
              </a:rPr>
              <a:t>2. GIAO </a:t>
            </a:r>
            <a:r>
              <a:rPr lang="en-US" sz="1400" b="1" dirty="0" err="1">
                <a:solidFill>
                  <a:schemeClr val="bg1"/>
                </a:solidFill>
                <a:latin typeface="Roboto Slab" pitchFamily="2" charset="0"/>
                <a:ea typeface="Roboto Slab" pitchFamily="2" charset="0"/>
                <a:cs typeface="Segoe UI" panose="020B0502040204020203" pitchFamily="34" charset="0"/>
              </a:rPr>
              <a:t>DỊCH</a:t>
            </a:r>
            <a:r>
              <a:rPr lang="en-US" sz="1400" b="1" dirty="0">
                <a:solidFill>
                  <a:schemeClr val="bg1"/>
                </a:solidFill>
                <a:latin typeface="Roboto Slab" pitchFamily="2" charset="0"/>
                <a:ea typeface="Roboto Slab" pitchFamily="2" charset="0"/>
                <a:cs typeface="Segoe UI" panose="020B0502040204020203" pitchFamily="34" charset="0"/>
              </a:rPr>
              <a:t> </a:t>
            </a:r>
            <a:r>
              <a:rPr lang="en-US" sz="1400" b="1" dirty="0" err="1">
                <a:solidFill>
                  <a:schemeClr val="bg1"/>
                </a:solidFill>
                <a:latin typeface="Roboto Slab" pitchFamily="2" charset="0"/>
                <a:ea typeface="Roboto Slab" pitchFamily="2" charset="0"/>
                <a:cs typeface="Segoe UI" panose="020B0502040204020203" pitchFamily="34" charset="0"/>
              </a:rPr>
              <a:t>ĐIỆN</a:t>
            </a:r>
            <a:r>
              <a:rPr lang="en-US" sz="1400" b="1" dirty="0">
                <a:solidFill>
                  <a:schemeClr val="bg1"/>
                </a:solidFill>
                <a:latin typeface="Roboto Slab" pitchFamily="2" charset="0"/>
                <a:ea typeface="Roboto Slab" pitchFamily="2" charset="0"/>
                <a:cs typeface="Segoe UI" panose="020B0502040204020203" pitchFamily="34" charset="0"/>
              </a:rPr>
              <a:t> </a:t>
            </a:r>
            <a:r>
              <a:rPr lang="en-US" sz="1400" b="1" dirty="0" err="1">
                <a:solidFill>
                  <a:schemeClr val="bg1"/>
                </a:solidFill>
                <a:latin typeface="Roboto Slab" pitchFamily="2" charset="0"/>
                <a:ea typeface="Roboto Slab" pitchFamily="2" charset="0"/>
                <a:cs typeface="Segoe UI" panose="020B0502040204020203" pitchFamily="34" charset="0"/>
              </a:rPr>
              <a:t>TỬ</a:t>
            </a:r>
            <a:endParaRPr lang="en-US" sz="1400" b="1" dirty="0">
              <a:solidFill>
                <a:schemeClr val="bg1"/>
              </a:solidFill>
              <a:latin typeface="Roboto Slab" pitchFamily="2" charset="0"/>
              <a:ea typeface="Roboto Slab" pitchFamily="2" charset="0"/>
              <a:cs typeface="Segoe UI" panose="020B0502040204020203" pitchFamily="34" charset="0"/>
            </a:endParaRPr>
          </a:p>
        </p:txBody>
      </p:sp>
      <p:sp>
        <p:nvSpPr>
          <p:cNvPr id="59" name="TextBox 58">
            <a:extLst>
              <a:ext uri="{FF2B5EF4-FFF2-40B4-BE49-F238E27FC236}">
                <a16:creationId xmlns:a16="http://schemas.microsoft.com/office/drawing/2014/main" id="{98CAFBA1-8C93-77EA-636F-2FDADA879756}"/>
              </a:ext>
            </a:extLst>
          </p:cNvPr>
          <p:cNvSpPr txBox="1"/>
          <p:nvPr/>
        </p:nvSpPr>
        <p:spPr>
          <a:xfrm>
            <a:off x="4710788" y="4204712"/>
            <a:ext cx="2888247" cy="307777"/>
          </a:xfrm>
          <a:prstGeom prst="rect">
            <a:avLst/>
          </a:prstGeom>
          <a:noFill/>
        </p:spPr>
        <p:txBody>
          <a:bodyPr wrap="square" rtlCol="0">
            <a:spAutoFit/>
          </a:bodyPr>
          <a:lstStyle/>
          <a:p>
            <a:pPr defTabSz="914217"/>
            <a:r>
              <a:rPr lang="en-US" sz="1400" b="1" dirty="0">
                <a:solidFill>
                  <a:schemeClr val="bg1"/>
                </a:solidFill>
                <a:latin typeface="Roboto Slab" pitchFamily="2" charset="0"/>
                <a:ea typeface="Roboto Slab" pitchFamily="2" charset="0"/>
                <a:cs typeface="Segoe UI" panose="020B0502040204020203" pitchFamily="34" charset="0"/>
              </a:rPr>
              <a:t>3. </a:t>
            </a:r>
            <a:r>
              <a:rPr lang="en-US" sz="1400" b="1" dirty="0" err="1">
                <a:solidFill>
                  <a:schemeClr val="bg1"/>
                </a:solidFill>
                <a:latin typeface="Roboto Slab" pitchFamily="2" charset="0"/>
                <a:ea typeface="Roboto Slab" pitchFamily="2" charset="0"/>
                <a:cs typeface="Segoe UI" panose="020B0502040204020203" pitchFamily="34" charset="0"/>
              </a:rPr>
              <a:t>THẢO</a:t>
            </a:r>
            <a:r>
              <a:rPr lang="en-US" sz="1400" b="1" dirty="0">
                <a:solidFill>
                  <a:schemeClr val="bg1"/>
                </a:solidFill>
                <a:latin typeface="Roboto Slab" pitchFamily="2" charset="0"/>
                <a:ea typeface="Roboto Slab" pitchFamily="2" charset="0"/>
                <a:cs typeface="Segoe UI" panose="020B0502040204020203" pitchFamily="34" charset="0"/>
              </a:rPr>
              <a:t> </a:t>
            </a:r>
            <a:r>
              <a:rPr lang="en-US" sz="1400" b="1" dirty="0" err="1">
                <a:solidFill>
                  <a:schemeClr val="bg1"/>
                </a:solidFill>
                <a:latin typeface="Roboto Slab" pitchFamily="2" charset="0"/>
                <a:ea typeface="Roboto Slab" pitchFamily="2" charset="0"/>
                <a:cs typeface="Segoe UI" panose="020B0502040204020203" pitchFamily="34" charset="0"/>
              </a:rPr>
              <a:t>LUẬN</a:t>
            </a:r>
            <a:endParaRPr lang="en-US" sz="1400" b="1" dirty="0">
              <a:solidFill>
                <a:schemeClr val="bg1"/>
              </a:solidFill>
              <a:latin typeface="Roboto Slab" pitchFamily="2" charset="0"/>
              <a:ea typeface="Roboto Slab" pitchFamily="2" charset="0"/>
              <a:cs typeface="Segoe UI" panose="020B0502040204020203" pitchFamily="34" charset="0"/>
            </a:endParaRPr>
          </a:p>
        </p:txBody>
      </p:sp>
      <p:grpSp>
        <p:nvGrpSpPr>
          <p:cNvPr id="60" name="Group 59">
            <a:extLst>
              <a:ext uri="{FF2B5EF4-FFF2-40B4-BE49-F238E27FC236}">
                <a16:creationId xmlns:a16="http://schemas.microsoft.com/office/drawing/2014/main" id="{15C5C236-A880-CD33-B097-1747B54FF877}"/>
              </a:ext>
            </a:extLst>
          </p:cNvPr>
          <p:cNvGrpSpPr/>
          <p:nvPr/>
        </p:nvGrpSpPr>
        <p:grpSpPr>
          <a:xfrm>
            <a:off x="3732186" y="1682136"/>
            <a:ext cx="6406896" cy="682961"/>
            <a:chOff x="3710661" y="1352327"/>
            <a:chExt cx="4528666" cy="798331"/>
          </a:xfrm>
        </p:grpSpPr>
        <p:sp>
          <p:nvSpPr>
            <p:cNvPr id="61" name="Rectangle 60">
              <a:extLst>
                <a:ext uri="{FF2B5EF4-FFF2-40B4-BE49-F238E27FC236}">
                  <a16:creationId xmlns:a16="http://schemas.microsoft.com/office/drawing/2014/main" id="{12274711-BE05-CB91-5555-5B26E9158F28}"/>
                </a:ext>
              </a:extLst>
            </p:cNvPr>
            <p:cNvSpPr/>
            <p:nvPr/>
          </p:nvSpPr>
          <p:spPr>
            <a:xfrm>
              <a:off x="3710661" y="1352327"/>
              <a:ext cx="4137321" cy="7983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Slab" pitchFamily="2" charset="0"/>
                <a:ea typeface="Roboto Slab" pitchFamily="2" charset="0"/>
              </a:endParaRPr>
            </a:p>
          </p:txBody>
        </p:sp>
        <p:grpSp>
          <p:nvGrpSpPr>
            <p:cNvPr id="62" name="Group 61">
              <a:extLst>
                <a:ext uri="{FF2B5EF4-FFF2-40B4-BE49-F238E27FC236}">
                  <a16:creationId xmlns:a16="http://schemas.microsoft.com/office/drawing/2014/main" id="{723806BA-0885-073F-02D8-724A18FB465B}"/>
                </a:ext>
              </a:extLst>
            </p:cNvPr>
            <p:cNvGrpSpPr/>
            <p:nvPr/>
          </p:nvGrpSpPr>
          <p:grpSpPr>
            <a:xfrm>
              <a:off x="7126652" y="1352633"/>
              <a:ext cx="1112675" cy="798025"/>
              <a:chOff x="7995016" y="1352633"/>
              <a:chExt cx="1431086" cy="798025"/>
            </a:xfrm>
          </p:grpSpPr>
          <p:grpSp>
            <p:nvGrpSpPr>
              <p:cNvPr id="65" name="Group 64">
                <a:extLst>
                  <a:ext uri="{FF2B5EF4-FFF2-40B4-BE49-F238E27FC236}">
                    <a16:creationId xmlns:a16="http://schemas.microsoft.com/office/drawing/2014/main" id="{1AF846CA-9A2F-D102-C4BC-850B7D6CCD0F}"/>
                  </a:ext>
                </a:extLst>
              </p:cNvPr>
              <p:cNvGrpSpPr>
                <a:grpSpLocks noChangeAspect="1"/>
              </p:cNvGrpSpPr>
              <p:nvPr/>
            </p:nvGrpSpPr>
            <p:grpSpPr>
              <a:xfrm>
                <a:off x="7995016" y="1352633"/>
                <a:ext cx="1431086" cy="798025"/>
                <a:chOff x="4516790" y="2169452"/>
                <a:chExt cx="1658900" cy="1279526"/>
              </a:xfrm>
            </p:grpSpPr>
            <p:sp>
              <p:nvSpPr>
                <p:cNvPr id="67" name="Freeform 19">
                  <a:extLst>
                    <a:ext uri="{FF2B5EF4-FFF2-40B4-BE49-F238E27FC236}">
                      <a16:creationId xmlns:a16="http://schemas.microsoft.com/office/drawing/2014/main" id="{27E1D06A-3D27-054B-5255-E1CBACDAF85A}"/>
                    </a:ext>
                  </a:extLst>
                </p:cNvPr>
                <p:cNvSpPr>
                  <a:spLocks noEditPoints="1"/>
                </p:cNvSpPr>
                <p:nvPr/>
              </p:nvSpPr>
              <p:spPr bwMode="auto">
                <a:xfrm>
                  <a:off x="4516790" y="2806040"/>
                  <a:ext cx="1204913" cy="642938"/>
                </a:xfrm>
                <a:custGeom>
                  <a:avLst/>
                  <a:gdLst>
                    <a:gd name="T0" fmla="*/ 385 w 614"/>
                    <a:gd name="T1" fmla="*/ 1 h 328"/>
                    <a:gd name="T2" fmla="*/ 384 w 614"/>
                    <a:gd name="T3" fmla="*/ 0 h 328"/>
                    <a:gd name="T4" fmla="*/ 385 w 614"/>
                    <a:gd name="T5" fmla="*/ 1 h 328"/>
                    <a:gd name="T6" fmla="*/ 177 w 614"/>
                    <a:gd name="T7" fmla="*/ 0 h 328"/>
                    <a:gd name="T8" fmla="*/ 0 w 614"/>
                    <a:gd name="T9" fmla="*/ 4 h 328"/>
                    <a:gd name="T10" fmla="*/ 100 w 614"/>
                    <a:gd name="T11" fmla="*/ 145 h 328"/>
                    <a:gd name="T12" fmla="*/ 226 w 614"/>
                    <a:gd name="T13" fmla="*/ 328 h 328"/>
                    <a:gd name="T14" fmla="*/ 318 w 614"/>
                    <a:gd name="T15" fmla="*/ 328 h 328"/>
                    <a:gd name="T16" fmla="*/ 410 w 614"/>
                    <a:gd name="T17" fmla="*/ 328 h 328"/>
                    <a:gd name="T18" fmla="*/ 512 w 614"/>
                    <a:gd name="T19" fmla="*/ 328 h 328"/>
                    <a:gd name="T20" fmla="*/ 614 w 614"/>
                    <a:gd name="T21" fmla="*/ 328 h 328"/>
                    <a:gd name="T22" fmla="*/ 484 w 614"/>
                    <a:gd name="T23" fmla="*/ 142 h 328"/>
                    <a:gd name="T24" fmla="*/ 385 w 614"/>
                    <a:gd name="T25" fmla="*/ 1 h 328"/>
                    <a:gd name="T26" fmla="*/ 281 w 614"/>
                    <a:gd name="T27" fmla="*/ 0 h 328"/>
                    <a:gd name="T28" fmla="*/ 187 w 614"/>
                    <a:gd name="T29" fmla="*/ 0 h 328"/>
                    <a:gd name="T30" fmla="*/ 177 w 614"/>
                    <a:gd name="T31"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4" h="328">
                      <a:moveTo>
                        <a:pt x="385" y="1"/>
                      </a:moveTo>
                      <a:cubicBezTo>
                        <a:pt x="391" y="1"/>
                        <a:pt x="391" y="0"/>
                        <a:pt x="384" y="0"/>
                      </a:cubicBezTo>
                      <a:cubicBezTo>
                        <a:pt x="384" y="0"/>
                        <a:pt x="385" y="1"/>
                        <a:pt x="385" y="1"/>
                      </a:cubicBezTo>
                      <a:moveTo>
                        <a:pt x="177" y="0"/>
                      </a:moveTo>
                      <a:cubicBezTo>
                        <a:pt x="118" y="0"/>
                        <a:pt x="60" y="4"/>
                        <a:pt x="0" y="4"/>
                      </a:cubicBezTo>
                      <a:cubicBezTo>
                        <a:pt x="34" y="52"/>
                        <a:pt x="67" y="97"/>
                        <a:pt x="100" y="145"/>
                      </a:cubicBezTo>
                      <a:cubicBezTo>
                        <a:pt x="143" y="206"/>
                        <a:pt x="183" y="267"/>
                        <a:pt x="226" y="328"/>
                      </a:cubicBezTo>
                      <a:cubicBezTo>
                        <a:pt x="256" y="328"/>
                        <a:pt x="287" y="328"/>
                        <a:pt x="318" y="328"/>
                      </a:cubicBezTo>
                      <a:cubicBezTo>
                        <a:pt x="349" y="328"/>
                        <a:pt x="380" y="328"/>
                        <a:pt x="410" y="328"/>
                      </a:cubicBezTo>
                      <a:cubicBezTo>
                        <a:pt x="445" y="328"/>
                        <a:pt x="478" y="328"/>
                        <a:pt x="512" y="328"/>
                      </a:cubicBezTo>
                      <a:cubicBezTo>
                        <a:pt x="546" y="328"/>
                        <a:pt x="580" y="328"/>
                        <a:pt x="614" y="328"/>
                      </a:cubicBezTo>
                      <a:cubicBezTo>
                        <a:pt x="571" y="266"/>
                        <a:pt x="528" y="204"/>
                        <a:pt x="484" y="142"/>
                      </a:cubicBezTo>
                      <a:cubicBezTo>
                        <a:pt x="450" y="95"/>
                        <a:pt x="419" y="49"/>
                        <a:pt x="385" y="1"/>
                      </a:cubicBezTo>
                      <a:cubicBezTo>
                        <a:pt x="371" y="2"/>
                        <a:pt x="327" y="1"/>
                        <a:pt x="281" y="0"/>
                      </a:cubicBezTo>
                      <a:cubicBezTo>
                        <a:pt x="247" y="0"/>
                        <a:pt x="212" y="0"/>
                        <a:pt x="187" y="0"/>
                      </a:cubicBezTo>
                      <a:cubicBezTo>
                        <a:pt x="183" y="0"/>
                        <a:pt x="180" y="0"/>
                        <a:pt x="177" y="0"/>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84" tIns="68592" rIns="137184" bIns="68592" numCol="1" anchor="t" anchorCtr="0" compatLnSpc="1">
                  <a:prstTxWarp prst="textNoShape">
                    <a:avLst/>
                  </a:prstTxWarp>
                </a:bodyPr>
                <a:lstStyle/>
                <a:p>
                  <a:endParaRPr lang="en-US">
                    <a:latin typeface="Roboto Slab" pitchFamily="2" charset="0"/>
                    <a:ea typeface="Roboto Slab" pitchFamily="2" charset="0"/>
                  </a:endParaRPr>
                </a:p>
              </p:txBody>
            </p:sp>
            <p:sp>
              <p:nvSpPr>
                <p:cNvPr id="68" name="Freeform 20">
                  <a:extLst>
                    <a:ext uri="{FF2B5EF4-FFF2-40B4-BE49-F238E27FC236}">
                      <a16:creationId xmlns:a16="http://schemas.microsoft.com/office/drawing/2014/main" id="{D302CE05-CC8F-7482-91CF-6589F25BE29E}"/>
                    </a:ext>
                  </a:extLst>
                </p:cNvPr>
                <p:cNvSpPr>
                  <a:spLocks noEditPoints="1"/>
                </p:cNvSpPr>
                <p:nvPr/>
              </p:nvSpPr>
              <p:spPr bwMode="auto">
                <a:xfrm>
                  <a:off x="4516790" y="2169452"/>
                  <a:ext cx="1211263" cy="646113"/>
                </a:xfrm>
                <a:custGeom>
                  <a:avLst/>
                  <a:gdLst>
                    <a:gd name="T0" fmla="*/ 385 w 617"/>
                    <a:gd name="T1" fmla="*/ 327 h 329"/>
                    <a:gd name="T2" fmla="*/ 386 w 617"/>
                    <a:gd name="T3" fmla="*/ 326 h 329"/>
                    <a:gd name="T4" fmla="*/ 385 w 617"/>
                    <a:gd name="T5" fmla="*/ 327 h 329"/>
                    <a:gd name="T6" fmla="*/ 514 w 617"/>
                    <a:gd name="T7" fmla="*/ 0 h 329"/>
                    <a:gd name="T8" fmla="*/ 411 w 617"/>
                    <a:gd name="T9" fmla="*/ 1 h 329"/>
                    <a:gd name="T10" fmla="*/ 320 w 617"/>
                    <a:gd name="T11" fmla="*/ 1 h 329"/>
                    <a:gd name="T12" fmla="*/ 229 w 617"/>
                    <a:gd name="T13" fmla="*/ 1 h 329"/>
                    <a:gd name="T14" fmla="*/ 101 w 617"/>
                    <a:gd name="T15" fmla="*/ 184 h 329"/>
                    <a:gd name="T16" fmla="*/ 0 w 617"/>
                    <a:gd name="T17" fmla="*/ 328 h 329"/>
                    <a:gd name="T18" fmla="*/ 178 w 617"/>
                    <a:gd name="T19" fmla="*/ 329 h 329"/>
                    <a:gd name="T20" fmla="*/ 290 w 617"/>
                    <a:gd name="T21" fmla="*/ 328 h 329"/>
                    <a:gd name="T22" fmla="*/ 386 w 617"/>
                    <a:gd name="T23" fmla="*/ 326 h 329"/>
                    <a:gd name="T24" fmla="*/ 485 w 617"/>
                    <a:gd name="T25" fmla="*/ 186 h 329"/>
                    <a:gd name="T26" fmla="*/ 617 w 617"/>
                    <a:gd name="T27" fmla="*/ 0 h 329"/>
                    <a:gd name="T28" fmla="*/ 593 w 617"/>
                    <a:gd name="T29" fmla="*/ 0 h 329"/>
                    <a:gd name="T30" fmla="*/ 514 w 617"/>
                    <a:gd name="T31"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7" h="329">
                      <a:moveTo>
                        <a:pt x="385" y="327"/>
                      </a:moveTo>
                      <a:cubicBezTo>
                        <a:pt x="393" y="327"/>
                        <a:pt x="392" y="326"/>
                        <a:pt x="386" y="326"/>
                      </a:cubicBezTo>
                      <a:cubicBezTo>
                        <a:pt x="386" y="327"/>
                        <a:pt x="386" y="327"/>
                        <a:pt x="385" y="327"/>
                      </a:cubicBezTo>
                      <a:moveTo>
                        <a:pt x="514" y="0"/>
                      </a:moveTo>
                      <a:cubicBezTo>
                        <a:pt x="480" y="1"/>
                        <a:pt x="445" y="1"/>
                        <a:pt x="411" y="1"/>
                      </a:cubicBezTo>
                      <a:cubicBezTo>
                        <a:pt x="381" y="0"/>
                        <a:pt x="350" y="1"/>
                        <a:pt x="320" y="1"/>
                      </a:cubicBezTo>
                      <a:cubicBezTo>
                        <a:pt x="290" y="1"/>
                        <a:pt x="259" y="1"/>
                        <a:pt x="229" y="1"/>
                      </a:cubicBezTo>
                      <a:cubicBezTo>
                        <a:pt x="186" y="62"/>
                        <a:pt x="144" y="123"/>
                        <a:pt x="101" y="184"/>
                      </a:cubicBezTo>
                      <a:cubicBezTo>
                        <a:pt x="67" y="232"/>
                        <a:pt x="34" y="280"/>
                        <a:pt x="0" y="328"/>
                      </a:cubicBezTo>
                      <a:cubicBezTo>
                        <a:pt x="60" y="329"/>
                        <a:pt x="119" y="329"/>
                        <a:pt x="178" y="329"/>
                      </a:cubicBezTo>
                      <a:cubicBezTo>
                        <a:pt x="205" y="329"/>
                        <a:pt x="249" y="329"/>
                        <a:pt x="290" y="328"/>
                      </a:cubicBezTo>
                      <a:cubicBezTo>
                        <a:pt x="333" y="327"/>
                        <a:pt x="373" y="326"/>
                        <a:pt x="386" y="326"/>
                      </a:cubicBezTo>
                      <a:cubicBezTo>
                        <a:pt x="420" y="279"/>
                        <a:pt x="450" y="234"/>
                        <a:pt x="485" y="186"/>
                      </a:cubicBezTo>
                      <a:cubicBezTo>
                        <a:pt x="529" y="125"/>
                        <a:pt x="573" y="62"/>
                        <a:pt x="617" y="0"/>
                      </a:cubicBezTo>
                      <a:cubicBezTo>
                        <a:pt x="609" y="0"/>
                        <a:pt x="601" y="0"/>
                        <a:pt x="593" y="0"/>
                      </a:cubicBezTo>
                      <a:cubicBezTo>
                        <a:pt x="566" y="0"/>
                        <a:pt x="540" y="0"/>
                        <a:pt x="514" y="0"/>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84" tIns="68592" rIns="137184" bIns="68592" numCol="1" anchor="t" anchorCtr="0" compatLnSpc="1">
                  <a:prstTxWarp prst="textNoShape">
                    <a:avLst/>
                  </a:prstTxWarp>
                </a:bodyPr>
                <a:lstStyle/>
                <a:p>
                  <a:endParaRPr lang="en-US">
                    <a:latin typeface="Roboto Slab" pitchFamily="2" charset="0"/>
                    <a:ea typeface="Roboto Slab" pitchFamily="2" charset="0"/>
                  </a:endParaRPr>
                </a:p>
              </p:txBody>
            </p:sp>
            <p:sp>
              <p:nvSpPr>
                <p:cNvPr id="69" name="Freeform 21">
                  <a:extLst>
                    <a:ext uri="{FF2B5EF4-FFF2-40B4-BE49-F238E27FC236}">
                      <a16:creationId xmlns:a16="http://schemas.microsoft.com/office/drawing/2014/main" id="{B8492A6A-899C-DE76-6EB0-16690F245506}"/>
                    </a:ext>
                  </a:extLst>
                </p:cNvPr>
                <p:cNvSpPr>
                  <a:spLocks/>
                </p:cNvSpPr>
                <p:nvPr/>
              </p:nvSpPr>
              <p:spPr bwMode="auto">
                <a:xfrm>
                  <a:off x="5280342" y="2177391"/>
                  <a:ext cx="895348" cy="1266825"/>
                </a:xfrm>
                <a:custGeom>
                  <a:avLst/>
                  <a:gdLst>
                    <a:gd name="T0" fmla="*/ 0 w 564"/>
                    <a:gd name="T1" fmla="*/ 399 h 798"/>
                    <a:gd name="T2" fmla="*/ 280 w 564"/>
                    <a:gd name="T3" fmla="*/ 798 h 798"/>
                    <a:gd name="T4" fmla="*/ 564 w 564"/>
                    <a:gd name="T5" fmla="*/ 404 h 798"/>
                    <a:gd name="T6" fmla="*/ 284 w 564"/>
                    <a:gd name="T7" fmla="*/ 0 h 798"/>
                    <a:gd name="T8" fmla="*/ 0 w 564"/>
                    <a:gd name="T9" fmla="*/ 399 h 798"/>
                  </a:gdLst>
                  <a:ahLst/>
                  <a:cxnLst>
                    <a:cxn ang="0">
                      <a:pos x="T0" y="T1"/>
                    </a:cxn>
                    <a:cxn ang="0">
                      <a:pos x="T2" y="T3"/>
                    </a:cxn>
                    <a:cxn ang="0">
                      <a:pos x="T4" y="T5"/>
                    </a:cxn>
                    <a:cxn ang="0">
                      <a:pos x="T6" y="T7"/>
                    </a:cxn>
                    <a:cxn ang="0">
                      <a:pos x="T8" y="T9"/>
                    </a:cxn>
                  </a:cxnLst>
                  <a:rect l="0" t="0" r="r" b="b"/>
                  <a:pathLst>
                    <a:path w="564" h="798">
                      <a:moveTo>
                        <a:pt x="0" y="399"/>
                      </a:moveTo>
                      <a:lnTo>
                        <a:pt x="280" y="798"/>
                      </a:lnTo>
                      <a:lnTo>
                        <a:pt x="564" y="404"/>
                      </a:lnTo>
                      <a:lnTo>
                        <a:pt x="284" y="0"/>
                      </a:lnTo>
                      <a:lnTo>
                        <a:pt x="0" y="39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84" tIns="68592" rIns="137184" bIns="68592" numCol="1" anchor="t" anchorCtr="0" compatLnSpc="1">
                  <a:prstTxWarp prst="textNoShape">
                    <a:avLst/>
                  </a:prstTxWarp>
                </a:bodyPr>
                <a:lstStyle/>
                <a:p>
                  <a:endParaRPr lang="en-US">
                    <a:latin typeface="Roboto Slab" pitchFamily="2" charset="0"/>
                    <a:ea typeface="Roboto Slab" pitchFamily="2" charset="0"/>
                  </a:endParaRPr>
                </a:p>
              </p:txBody>
            </p:sp>
          </p:grpSp>
          <p:sp>
            <p:nvSpPr>
              <p:cNvPr id="66" name="Freeform 157">
                <a:extLst>
                  <a:ext uri="{FF2B5EF4-FFF2-40B4-BE49-F238E27FC236}">
                    <a16:creationId xmlns:a16="http://schemas.microsoft.com/office/drawing/2014/main" id="{0C37C262-4805-C304-2CF2-A550CD0EDE2F}"/>
                  </a:ext>
                </a:extLst>
              </p:cNvPr>
              <p:cNvSpPr>
                <a:spLocks noChangeArrowheads="1"/>
              </p:cNvSpPr>
              <p:nvPr/>
            </p:nvSpPr>
            <p:spPr bwMode="auto">
              <a:xfrm>
                <a:off x="8828792" y="1590315"/>
                <a:ext cx="416815" cy="318937"/>
              </a:xfrm>
              <a:custGeom>
                <a:avLst/>
                <a:gdLst>
                  <a:gd name="T0" fmla="*/ 111414 w 634"/>
                  <a:gd name="T1" fmla="*/ 31553 h 619"/>
                  <a:gd name="T2" fmla="*/ 111414 w 634"/>
                  <a:gd name="T3" fmla="*/ 31553 h 619"/>
                  <a:gd name="T4" fmla="*/ 63459 w 634"/>
                  <a:gd name="T5" fmla="*/ 84260 h 619"/>
                  <a:gd name="T6" fmla="*/ 111414 w 634"/>
                  <a:gd name="T7" fmla="*/ 131589 h 619"/>
                  <a:gd name="T8" fmla="*/ 164417 w 634"/>
                  <a:gd name="T9" fmla="*/ 84260 h 619"/>
                  <a:gd name="T10" fmla="*/ 111414 w 634"/>
                  <a:gd name="T11" fmla="*/ 31553 h 619"/>
                  <a:gd name="T12" fmla="*/ 111414 w 634"/>
                  <a:gd name="T13" fmla="*/ 115813 h 619"/>
                  <a:gd name="T14" fmla="*/ 111414 w 634"/>
                  <a:gd name="T15" fmla="*/ 115813 h 619"/>
                  <a:gd name="T16" fmla="*/ 79684 w 634"/>
                  <a:gd name="T17" fmla="*/ 84260 h 619"/>
                  <a:gd name="T18" fmla="*/ 111414 w 634"/>
                  <a:gd name="T19" fmla="*/ 47329 h 619"/>
                  <a:gd name="T20" fmla="*/ 148552 w 634"/>
                  <a:gd name="T21" fmla="*/ 84260 h 619"/>
                  <a:gd name="T22" fmla="*/ 111414 w 634"/>
                  <a:gd name="T23" fmla="*/ 115813 h 619"/>
                  <a:gd name="T24" fmla="*/ 191098 w 634"/>
                  <a:gd name="T25" fmla="*/ 121191 h 619"/>
                  <a:gd name="T26" fmla="*/ 191098 w 634"/>
                  <a:gd name="T27" fmla="*/ 121191 h 619"/>
                  <a:gd name="T28" fmla="*/ 201555 w 634"/>
                  <a:gd name="T29" fmla="*/ 84260 h 619"/>
                  <a:gd name="T30" fmla="*/ 111414 w 634"/>
                  <a:gd name="T31" fmla="*/ 0 h 619"/>
                  <a:gd name="T32" fmla="*/ 26321 w 634"/>
                  <a:gd name="T33" fmla="*/ 84260 h 619"/>
                  <a:gd name="T34" fmla="*/ 37138 w 634"/>
                  <a:gd name="T35" fmla="*/ 121191 h 619"/>
                  <a:gd name="T36" fmla="*/ 0 w 634"/>
                  <a:gd name="T37" fmla="*/ 179277 h 619"/>
                  <a:gd name="T38" fmla="*/ 42186 w 634"/>
                  <a:gd name="T39" fmla="*/ 190034 h 619"/>
                  <a:gd name="T40" fmla="*/ 74276 w 634"/>
                  <a:gd name="T41" fmla="*/ 221586 h 619"/>
                  <a:gd name="T42" fmla="*/ 106006 w 634"/>
                  <a:gd name="T43" fmla="*/ 168879 h 619"/>
                  <a:gd name="T44" fmla="*/ 111414 w 634"/>
                  <a:gd name="T45" fmla="*/ 168879 h 619"/>
                  <a:gd name="T46" fmla="*/ 116822 w 634"/>
                  <a:gd name="T47" fmla="*/ 168879 h 619"/>
                  <a:gd name="T48" fmla="*/ 148552 w 634"/>
                  <a:gd name="T49" fmla="*/ 221586 h 619"/>
                  <a:gd name="T50" fmla="*/ 180282 w 634"/>
                  <a:gd name="T51" fmla="*/ 190034 h 619"/>
                  <a:gd name="T52" fmla="*/ 228236 w 634"/>
                  <a:gd name="T53" fmla="*/ 179277 h 619"/>
                  <a:gd name="T54" fmla="*/ 191098 w 634"/>
                  <a:gd name="T55" fmla="*/ 121191 h 619"/>
                  <a:gd name="T56" fmla="*/ 74276 w 634"/>
                  <a:gd name="T57" fmla="*/ 195053 h 619"/>
                  <a:gd name="T58" fmla="*/ 74276 w 634"/>
                  <a:gd name="T59" fmla="*/ 195053 h 619"/>
                  <a:gd name="T60" fmla="*/ 53003 w 634"/>
                  <a:gd name="T61" fmla="*/ 179277 h 619"/>
                  <a:gd name="T62" fmla="*/ 20913 w 634"/>
                  <a:gd name="T63" fmla="*/ 168879 h 619"/>
                  <a:gd name="T64" fmla="*/ 42186 w 634"/>
                  <a:gd name="T65" fmla="*/ 136968 h 619"/>
                  <a:gd name="T66" fmla="*/ 90141 w 634"/>
                  <a:gd name="T67" fmla="*/ 163501 h 619"/>
                  <a:gd name="T68" fmla="*/ 74276 w 634"/>
                  <a:gd name="T69" fmla="*/ 195053 h 619"/>
                  <a:gd name="T70" fmla="*/ 111414 w 634"/>
                  <a:gd name="T71" fmla="*/ 152744 h 619"/>
                  <a:gd name="T72" fmla="*/ 111414 w 634"/>
                  <a:gd name="T73" fmla="*/ 152744 h 619"/>
                  <a:gd name="T74" fmla="*/ 42186 w 634"/>
                  <a:gd name="T75" fmla="*/ 84260 h 619"/>
                  <a:gd name="T76" fmla="*/ 111414 w 634"/>
                  <a:gd name="T77" fmla="*/ 10398 h 619"/>
                  <a:gd name="T78" fmla="*/ 185690 w 634"/>
                  <a:gd name="T79" fmla="*/ 84260 h 619"/>
                  <a:gd name="T80" fmla="*/ 111414 w 634"/>
                  <a:gd name="T81" fmla="*/ 152744 h 619"/>
                  <a:gd name="T82" fmla="*/ 174873 w 634"/>
                  <a:gd name="T83" fmla="*/ 179277 h 619"/>
                  <a:gd name="T84" fmla="*/ 174873 w 634"/>
                  <a:gd name="T85" fmla="*/ 179277 h 619"/>
                  <a:gd name="T86" fmla="*/ 153600 w 634"/>
                  <a:gd name="T87" fmla="*/ 195053 h 619"/>
                  <a:gd name="T88" fmla="*/ 132687 w 634"/>
                  <a:gd name="T89" fmla="*/ 163501 h 619"/>
                  <a:gd name="T90" fmla="*/ 180282 w 634"/>
                  <a:gd name="T91" fmla="*/ 136968 h 619"/>
                  <a:gd name="T92" fmla="*/ 201555 w 634"/>
                  <a:gd name="T93" fmla="*/ 168879 h 619"/>
                  <a:gd name="T94" fmla="*/ 174873 w 634"/>
                  <a:gd name="T95" fmla="*/ 179277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309" y="88"/>
                    </a:moveTo>
                    <a:lnTo>
                      <a:pt x="309" y="88"/>
                    </a:lnTo>
                    <a:cubicBezTo>
                      <a:pt x="235" y="88"/>
                      <a:pt x="176" y="162"/>
                      <a:pt x="176" y="235"/>
                    </a:cubicBezTo>
                    <a:cubicBezTo>
                      <a:pt x="176" y="309"/>
                      <a:pt x="235" y="367"/>
                      <a:pt x="309" y="367"/>
                    </a:cubicBezTo>
                    <a:cubicBezTo>
                      <a:pt x="383" y="367"/>
                      <a:pt x="456" y="309"/>
                      <a:pt x="456" y="235"/>
                    </a:cubicBezTo>
                    <a:cubicBezTo>
                      <a:pt x="456" y="162"/>
                      <a:pt x="383" y="88"/>
                      <a:pt x="309" y="88"/>
                    </a:cubicBezTo>
                    <a:close/>
                    <a:moveTo>
                      <a:pt x="309" y="323"/>
                    </a:moveTo>
                    <a:lnTo>
                      <a:pt x="309" y="323"/>
                    </a:lnTo>
                    <a:cubicBezTo>
                      <a:pt x="265" y="323"/>
                      <a:pt x="221" y="279"/>
                      <a:pt x="221" y="235"/>
                    </a:cubicBezTo>
                    <a:cubicBezTo>
                      <a:pt x="221" y="176"/>
                      <a:pt x="265" y="132"/>
                      <a:pt x="309" y="132"/>
                    </a:cubicBezTo>
                    <a:cubicBezTo>
                      <a:pt x="368" y="132"/>
                      <a:pt x="412" y="176"/>
                      <a:pt x="412" y="235"/>
                    </a:cubicBezTo>
                    <a:cubicBezTo>
                      <a:pt x="412" y="279"/>
                      <a:pt x="368" y="323"/>
                      <a:pt x="309" y="323"/>
                    </a:cubicBezTo>
                    <a:close/>
                    <a:moveTo>
                      <a:pt x="530" y="338"/>
                    </a:moveTo>
                    <a:lnTo>
                      <a:pt x="530" y="338"/>
                    </a:lnTo>
                    <a:cubicBezTo>
                      <a:pt x="544" y="309"/>
                      <a:pt x="559" y="264"/>
                      <a:pt x="559" y="235"/>
                    </a:cubicBezTo>
                    <a:cubicBezTo>
                      <a:pt x="559" y="103"/>
                      <a:pt x="441" y="0"/>
                      <a:pt x="309" y="0"/>
                    </a:cubicBezTo>
                    <a:cubicBezTo>
                      <a:pt x="176" y="0"/>
                      <a:pt x="73" y="103"/>
                      <a:pt x="73" y="235"/>
                    </a:cubicBezTo>
                    <a:cubicBezTo>
                      <a:pt x="73" y="264"/>
                      <a:pt x="88" y="309"/>
                      <a:pt x="103" y="338"/>
                    </a:cubicBezTo>
                    <a:cubicBezTo>
                      <a:pt x="0" y="500"/>
                      <a:pt x="0" y="500"/>
                      <a:pt x="0" y="500"/>
                    </a:cubicBezTo>
                    <a:cubicBezTo>
                      <a:pt x="0" y="500"/>
                      <a:pt x="58" y="515"/>
                      <a:pt x="117" y="530"/>
                    </a:cubicBezTo>
                    <a:cubicBezTo>
                      <a:pt x="162" y="574"/>
                      <a:pt x="206" y="618"/>
                      <a:pt x="206" y="618"/>
                    </a:cubicBezTo>
                    <a:cubicBezTo>
                      <a:pt x="294" y="471"/>
                      <a:pt x="294" y="471"/>
                      <a:pt x="294" y="471"/>
                    </a:cubicBezTo>
                    <a:cubicBezTo>
                      <a:pt x="309" y="471"/>
                      <a:pt x="309" y="471"/>
                      <a:pt x="309" y="471"/>
                    </a:cubicBezTo>
                    <a:cubicBezTo>
                      <a:pt x="324" y="471"/>
                      <a:pt x="324" y="471"/>
                      <a:pt x="324" y="471"/>
                    </a:cubicBezTo>
                    <a:cubicBezTo>
                      <a:pt x="412" y="618"/>
                      <a:pt x="412" y="618"/>
                      <a:pt x="412" y="618"/>
                    </a:cubicBezTo>
                    <a:cubicBezTo>
                      <a:pt x="412" y="618"/>
                      <a:pt x="456" y="574"/>
                      <a:pt x="500" y="530"/>
                    </a:cubicBezTo>
                    <a:cubicBezTo>
                      <a:pt x="559" y="515"/>
                      <a:pt x="633" y="500"/>
                      <a:pt x="633" y="500"/>
                    </a:cubicBezTo>
                    <a:lnTo>
                      <a:pt x="530" y="338"/>
                    </a:lnTo>
                    <a:close/>
                    <a:moveTo>
                      <a:pt x="206" y="544"/>
                    </a:moveTo>
                    <a:lnTo>
                      <a:pt x="206" y="544"/>
                    </a:lnTo>
                    <a:cubicBezTo>
                      <a:pt x="206" y="544"/>
                      <a:pt x="176" y="530"/>
                      <a:pt x="147" y="500"/>
                    </a:cubicBezTo>
                    <a:cubicBezTo>
                      <a:pt x="103" y="485"/>
                      <a:pt x="58" y="471"/>
                      <a:pt x="58" y="471"/>
                    </a:cubicBezTo>
                    <a:cubicBezTo>
                      <a:pt x="117" y="382"/>
                      <a:pt x="117" y="382"/>
                      <a:pt x="117" y="382"/>
                    </a:cubicBezTo>
                    <a:cubicBezTo>
                      <a:pt x="147" y="412"/>
                      <a:pt x="206" y="456"/>
                      <a:pt x="250" y="456"/>
                    </a:cubicBezTo>
                    <a:lnTo>
                      <a:pt x="206" y="544"/>
                    </a:lnTo>
                    <a:close/>
                    <a:moveTo>
                      <a:pt x="309" y="426"/>
                    </a:moveTo>
                    <a:lnTo>
                      <a:pt x="309" y="426"/>
                    </a:lnTo>
                    <a:cubicBezTo>
                      <a:pt x="206" y="426"/>
                      <a:pt x="117" y="338"/>
                      <a:pt x="117" y="235"/>
                    </a:cubicBezTo>
                    <a:cubicBezTo>
                      <a:pt x="117" y="117"/>
                      <a:pt x="206" y="29"/>
                      <a:pt x="309" y="29"/>
                    </a:cubicBezTo>
                    <a:cubicBezTo>
                      <a:pt x="426" y="29"/>
                      <a:pt x="515" y="117"/>
                      <a:pt x="515" y="235"/>
                    </a:cubicBezTo>
                    <a:cubicBezTo>
                      <a:pt x="515" y="338"/>
                      <a:pt x="426" y="426"/>
                      <a:pt x="309" y="426"/>
                    </a:cubicBezTo>
                    <a:close/>
                    <a:moveTo>
                      <a:pt x="485" y="500"/>
                    </a:moveTo>
                    <a:lnTo>
                      <a:pt x="485" y="500"/>
                    </a:lnTo>
                    <a:cubicBezTo>
                      <a:pt x="456" y="530"/>
                      <a:pt x="426" y="544"/>
                      <a:pt x="426" y="544"/>
                    </a:cubicBezTo>
                    <a:cubicBezTo>
                      <a:pt x="368" y="456"/>
                      <a:pt x="368" y="456"/>
                      <a:pt x="368" y="456"/>
                    </a:cubicBezTo>
                    <a:cubicBezTo>
                      <a:pt x="426" y="456"/>
                      <a:pt x="471" y="412"/>
                      <a:pt x="500" y="382"/>
                    </a:cubicBezTo>
                    <a:cubicBezTo>
                      <a:pt x="559" y="471"/>
                      <a:pt x="559" y="471"/>
                      <a:pt x="559" y="471"/>
                    </a:cubicBezTo>
                    <a:cubicBezTo>
                      <a:pt x="559" y="471"/>
                      <a:pt x="530" y="485"/>
                      <a:pt x="485" y="500"/>
                    </a:cubicBezTo>
                    <a:close/>
                  </a:path>
                </a:pathLst>
              </a:custGeom>
              <a:solidFill>
                <a:schemeClr val="bg1"/>
              </a:solidFill>
              <a:ln>
                <a:noFill/>
              </a:ln>
              <a:effectLst/>
            </p:spPr>
            <p:txBody>
              <a:bodyPr wrap="none" anchor="ctr"/>
              <a:lstStyle/>
              <a:p>
                <a:endParaRPr lang="en-US" sz="3600">
                  <a:latin typeface="Roboto Slab" pitchFamily="2" charset="0"/>
                  <a:ea typeface="Roboto Slab" pitchFamily="2" charset="0"/>
                </a:endParaRPr>
              </a:p>
            </p:txBody>
          </p:sp>
        </p:grpSp>
        <p:sp>
          <p:nvSpPr>
            <p:cNvPr id="63" name="TextBox 62">
              <a:extLst>
                <a:ext uri="{FF2B5EF4-FFF2-40B4-BE49-F238E27FC236}">
                  <a16:creationId xmlns:a16="http://schemas.microsoft.com/office/drawing/2014/main" id="{0BBDEDAF-5AB0-8E74-8CF0-729B514D3C14}"/>
                </a:ext>
              </a:extLst>
            </p:cNvPr>
            <p:cNvSpPr txBox="1"/>
            <p:nvPr/>
          </p:nvSpPr>
          <p:spPr>
            <a:xfrm>
              <a:off x="4451293" y="1581567"/>
              <a:ext cx="3375192" cy="359769"/>
            </a:xfrm>
            <a:prstGeom prst="rect">
              <a:avLst/>
            </a:prstGeom>
          </p:spPr>
          <p:txBody>
            <a:bodyPr wrap="square">
              <a:spAutoFit/>
            </a:bodyPr>
            <a:lstStyle>
              <a:defPPr>
                <a:defRPr lang="en-US"/>
              </a:defPPr>
              <a:lvl1pPr marL="457200" indent="-457200" algn="ctr">
                <a:buAutoNum type="arabicPeriod"/>
                <a:defRPr sz="2000" b="1">
                  <a:solidFill>
                    <a:srgbClr val="005BAA"/>
                  </a:solidFill>
                  <a:latin typeface="Segoe UI" panose="020B0502040204020203" pitchFamily="34" charset="0"/>
                  <a:ea typeface="Tahoma" panose="020B0604030504040204" pitchFamily="34" charset="0"/>
                  <a:cs typeface="Segoe UI" panose="020B0502040204020203" pitchFamily="34" charset="0"/>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Roboto Slab" pitchFamily="2" charset="0"/>
                  <a:ea typeface="Roboto Slab" pitchFamily="2" charset="0"/>
                </a:rPr>
                <a:t>1. </a:t>
              </a:r>
              <a:r>
                <a:rPr kumimoji="0" lang="en-US" sz="1400" b="1" i="0" u="none" strike="noStrike" kern="0" cap="none" spc="0" normalizeH="0" baseline="0" noProof="0" dirty="0" err="1">
                  <a:ln>
                    <a:noFill/>
                  </a:ln>
                  <a:solidFill>
                    <a:schemeClr val="bg1"/>
                  </a:solidFill>
                  <a:effectLst/>
                  <a:uLnTx/>
                  <a:uFillTx/>
                  <a:latin typeface="Roboto Slab" pitchFamily="2" charset="0"/>
                  <a:ea typeface="Roboto Slab" pitchFamily="2" charset="0"/>
                </a:rPr>
                <a:t>LỢI</a:t>
              </a:r>
              <a:r>
                <a:rPr kumimoji="0" lang="en-US" sz="1400" b="1" i="0" u="none" strike="noStrike" kern="0" cap="none" spc="0" normalizeH="0" baseline="0" noProof="0" dirty="0">
                  <a:ln>
                    <a:noFill/>
                  </a:ln>
                  <a:solidFill>
                    <a:schemeClr val="bg1"/>
                  </a:solidFill>
                  <a:effectLst/>
                  <a:uLnTx/>
                  <a:uFillTx/>
                  <a:latin typeface="Roboto Slab" pitchFamily="2" charset="0"/>
                  <a:ea typeface="Roboto Slab" pitchFamily="2" charset="0"/>
                </a:rPr>
                <a:t> </a:t>
              </a:r>
              <a:r>
                <a:rPr kumimoji="0" lang="en-US" sz="1400" b="1" i="0" u="none" strike="noStrike" kern="0" cap="none" spc="0" normalizeH="0" baseline="0" noProof="0" dirty="0" err="1">
                  <a:ln>
                    <a:noFill/>
                  </a:ln>
                  <a:solidFill>
                    <a:schemeClr val="bg1"/>
                  </a:solidFill>
                  <a:effectLst/>
                  <a:uLnTx/>
                  <a:uFillTx/>
                  <a:latin typeface="Roboto Slab" pitchFamily="2" charset="0"/>
                  <a:ea typeface="Roboto Slab" pitchFamily="2" charset="0"/>
                </a:rPr>
                <a:t>ÍCH</a:t>
              </a:r>
              <a:r>
                <a:rPr kumimoji="0" lang="en-US" sz="1400" b="1" i="0" u="none" strike="noStrike" kern="0" cap="none" spc="0" normalizeH="0" baseline="0" noProof="0" dirty="0">
                  <a:ln>
                    <a:noFill/>
                  </a:ln>
                  <a:solidFill>
                    <a:schemeClr val="bg1"/>
                  </a:solidFill>
                  <a:effectLst/>
                  <a:uLnTx/>
                  <a:uFillTx/>
                  <a:latin typeface="Roboto Slab" pitchFamily="2" charset="0"/>
                  <a:ea typeface="Roboto Slab" pitchFamily="2" charset="0"/>
                </a:rPr>
                <a:t> </a:t>
              </a:r>
              <a:r>
                <a:rPr kumimoji="0" lang="en-US" sz="1400" b="1" i="0" u="none" strike="noStrike" kern="0" cap="none" spc="0" normalizeH="0" baseline="0" noProof="0" dirty="0" err="1">
                  <a:ln>
                    <a:noFill/>
                  </a:ln>
                  <a:solidFill>
                    <a:schemeClr val="bg1"/>
                  </a:solidFill>
                  <a:effectLst/>
                  <a:uLnTx/>
                  <a:uFillTx/>
                  <a:latin typeface="Roboto Slab" pitchFamily="2" charset="0"/>
                  <a:ea typeface="Roboto Slab" pitchFamily="2" charset="0"/>
                </a:rPr>
                <a:t>SỬ</a:t>
              </a:r>
              <a:r>
                <a:rPr kumimoji="0" lang="en-US" sz="1400" b="1" i="0" u="none" strike="noStrike" kern="0" cap="none" spc="0" normalizeH="0" baseline="0" noProof="0" dirty="0">
                  <a:ln>
                    <a:noFill/>
                  </a:ln>
                  <a:solidFill>
                    <a:schemeClr val="bg1"/>
                  </a:solidFill>
                  <a:effectLst/>
                  <a:uLnTx/>
                  <a:uFillTx/>
                  <a:latin typeface="Roboto Slab" pitchFamily="2" charset="0"/>
                  <a:ea typeface="Roboto Slab" pitchFamily="2" charset="0"/>
                </a:rPr>
                <a:t> </a:t>
              </a:r>
              <a:r>
                <a:rPr kumimoji="0" lang="en-US" sz="1400" b="1" i="0" u="none" strike="noStrike" kern="0" cap="none" spc="0" normalizeH="0" baseline="0" noProof="0" dirty="0" err="1">
                  <a:ln>
                    <a:noFill/>
                  </a:ln>
                  <a:solidFill>
                    <a:schemeClr val="bg1"/>
                  </a:solidFill>
                  <a:effectLst/>
                  <a:uLnTx/>
                  <a:uFillTx/>
                  <a:latin typeface="Roboto Slab" pitchFamily="2" charset="0"/>
                  <a:ea typeface="Roboto Slab" pitchFamily="2" charset="0"/>
                </a:rPr>
                <a:t>DỤNG</a:t>
              </a:r>
              <a:r>
                <a:rPr kumimoji="0" lang="en-US" sz="1400" b="1" i="0" u="none" strike="noStrike" kern="0" cap="none" spc="0" normalizeH="0" baseline="0" noProof="0" dirty="0">
                  <a:ln>
                    <a:noFill/>
                  </a:ln>
                  <a:solidFill>
                    <a:schemeClr val="bg1"/>
                  </a:solidFill>
                  <a:effectLst/>
                  <a:uLnTx/>
                  <a:uFillTx/>
                  <a:latin typeface="Roboto Slab" pitchFamily="2" charset="0"/>
                  <a:ea typeface="Roboto Slab" pitchFamily="2" charset="0"/>
                </a:rPr>
                <a:t> </a:t>
              </a:r>
              <a:r>
                <a:rPr kumimoji="0" lang="en-US" sz="1400" b="1" i="0" u="none" strike="noStrike" kern="0" cap="none" spc="0" normalizeH="0" baseline="0" noProof="0" dirty="0" err="1">
                  <a:ln>
                    <a:noFill/>
                  </a:ln>
                  <a:solidFill>
                    <a:schemeClr val="bg1"/>
                  </a:solidFill>
                  <a:effectLst/>
                  <a:uLnTx/>
                  <a:uFillTx/>
                  <a:latin typeface="Roboto Slab" pitchFamily="2" charset="0"/>
                  <a:ea typeface="Roboto Slab" pitchFamily="2" charset="0"/>
                </a:rPr>
                <a:t>HÓA</a:t>
              </a:r>
              <a:r>
                <a:rPr kumimoji="0" lang="en-US" sz="1400" b="1" i="0" u="none" strike="noStrike" kern="0" cap="none" spc="0" normalizeH="0" baseline="0" noProof="0" dirty="0">
                  <a:ln>
                    <a:noFill/>
                  </a:ln>
                  <a:solidFill>
                    <a:schemeClr val="bg1"/>
                  </a:solidFill>
                  <a:effectLst/>
                  <a:uLnTx/>
                  <a:uFillTx/>
                  <a:latin typeface="Roboto Slab" pitchFamily="2" charset="0"/>
                  <a:ea typeface="Roboto Slab" pitchFamily="2" charset="0"/>
                </a:rPr>
                <a:t> </a:t>
              </a:r>
              <a:r>
                <a:rPr kumimoji="0" lang="en-US" sz="1400" b="1" i="0" u="none" strike="noStrike" kern="0" cap="none" spc="0" normalizeH="0" baseline="0" noProof="0" dirty="0" err="1">
                  <a:ln>
                    <a:noFill/>
                  </a:ln>
                  <a:solidFill>
                    <a:schemeClr val="bg1"/>
                  </a:solidFill>
                  <a:effectLst/>
                  <a:uLnTx/>
                  <a:uFillTx/>
                  <a:latin typeface="Roboto Slab" pitchFamily="2" charset="0"/>
                  <a:ea typeface="Roboto Slab" pitchFamily="2" charset="0"/>
                </a:rPr>
                <a:t>ĐƠN</a:t>
              </a:r>
              <a:r>
                <a:rPr kumimoji="0" lang="en-US" sz="1400" b="1" i="0" u="none" strike="noStrike" kern="0" cap="none" spc="0" normalizeH="0" baseline="0" noProof="0" dirty="0">
                  <a:ln>
                    <a:noFill/>
                  </a:ln>
                  <a:solidFill>
                    <a:schemeClr val="bg1"/>
                  </a:solidFill>
                  <a:effectLst/>
                  <a:uLnTx/>
                  <a:uFillTx/>
                  <a:latin typeface="Roboto Slab" pitchFamily="2" charset="0"/>
                  <a:ea typeface="Roboto Slab" pitchFamily="2" charset="0"/>
                </a:rPr>
                <a:t> </a:t>
              </a:r>
              <a:r>
                <a:rPr kumimoji="0" lang="en-US" sz="1400" b="1" i="0" u="none" strike="noStrike" kern="0" cap="none" spc="0" normalizeH="0" baseline="0" noProof="0" dirty="0" err="1">
                  <a:ln>
                    <a:noFill/>
                  </a:ln>
                  <a:solidFill>
                    <a:schemeClr val="bg1"/>
                  </a:solidFill>
                  <a:effectLst/>
                  <a:uLnTx/>
                  <a:uFillTx/>
                  <a:latin typeface="Roboto Slab" pitchFamily="2" charset="0"/>
                  <a:ea typeface="Roboto Slab" pitchFamily="2" charset="0"/>
                </a:rPr>
                <a:t>ĐIỆN</a:t>
              </a:r>
              <a:r>
                <a:rPr kumimoji="0" lang="en-US" sz="1400" b="1" i="0" u="none" strike="noStrike" kern="0" cap="none" spc="0" normalizeH="0" baseline="0" noProof="0" dirty="0">
                  <a:ln>
                    <a:noFill/>
                  </a:ln>
                  <a:solidFill>
                    <a:schemeClr val="bg1"/>
                  </a:solidFill>
                  <a:effectLst/>
                  <a:uLnTx/>
                  <a:uFillTx/>
                  <a:latin typeface="Roboto Slab" pitchFamily="2" charset="0"/>
                  <a:ea typeface="Roboto Slab" pitchFamily="2" charset="0"/>
                </a:rPr>
                <a:t> </a:t>
              </a:r>
              <a:r>
                <a:rPr kumimoji="0" lang="en-US" sz="1400" b="1" i="0" u="none" strike="noStrike" kern="0" cap="none" spc="0" normalizeH="0" baseline="0" noProof="0" dirty="0" err="1">
                  <a:ln>
                    <a:noFill/>
                  </a:ln>
                  <a:solidFill>
                    <a:schemeClr val="bg1"/>
                  </a:solidFill>
                  <a:effectLst/>
                  <a:uLnTx/>
                  <a:uFillTx/>
                  <a:latin typeface="Roboto Slab" pitchFamily="2" charset="0"/>
                  <a:ea typeface="Roboto Slab" pitchFamily="2" charset="0"/>
                </a:rPr>
                <a:t>TỬ</a:t>
              </a:r>
              <a:endParaRPr kumimoji="0" lang="en-US" sz="1400" b="1" i="0" u="none" strike="noStrike" kern="0" cap="none" spc="0" normalizeH="0" baseline="0" noProof="0" dirty="0">
                <a:ln>
                  <a:noFill/>
                </a:ln>
                <a:solidFill>
                  <a:schemeClr val="bg1"/>
                </a:solidFill>
                <a:effectLst/>
                <a:uLnTx/>
                <a:uFillTx/>
                <a:latin typeface="Roboto Slab" pitchFamily="2" charset="0"/>
                <a:ea typeface="Roboto Slab" pitchFamily="2" charset="0"/>
              </a:endParaRPr>
            </a:p>
          </p:txBody>
        </p:sp>
        <p:pic>
          <p:nvPicPr>
            <p:cNvPr id="64" name="Graphic 63" descr="Group brainstorm">
              <a:extLst>
                <a:ext uri="{FF2B5EF4-FFF2-40B4-BE49-F238E27FC236}">
                  <a16:creationId xmlns:a16="http://schemas.microsoft.com/office/drawing/2014/main" id="{A69777A0-92D4-EBE2-941B-EEABAF4731B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89551" y="1537005"/>
              <a:ext cx="392061" cy="333591"/>
            </a:xfrm>
            <a:prstGeom prst="rect">
              <a:avLst/>
            </a:prstGeom>
          </p:spPr>
        </p:pic>
      </p:grpSp>
      <p:sp>
        <p:nvSpPr>
          <p:cNvPr id="70" name="Freeform 8">
            <a:extLst>
              <a:ext uri="{FF2B5EF4-FFF2-40B4-BE49-F238E27FC236}">
                <a16:creationId xmlns:a16="http://schemas.microsoft.com/office/drawing/2014/main" id="{CD25BE50-05D2-50A8-6186-503D36C9E495}"/>
              </a:ext>
            </a:extLst>
          </p:cNvPr>
          <p:cNvSpPr>
            <a:spLocks/>
          </p:cNvSpPr>
          <p:nvPr/>
        </p:nvSpPr>
        <p:spPr bwMode="auto">
          <a:xfrm>
            <a:off x="3060656" y="3177617"/>
            <a:ext cx="211582" cy="210362"/>
          </a:xfrm>
          <a:prstGeom prst="ellipse">
            <a:avLst/>
          </a:prstGeom>
          <a:solidFill>
            <a:srgbClr val="2DADE0"/>
          </a:solidFill>
          <a:ln w="6350" cap="flat">
            <a:noFill/>
            <a:prstDash val="solid"/>
            <a:miter lim="800000"/>
            <a:headEnd/>
            <a:tailEnd/>
          </a:ln>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B3B3B3"/>
              </a:solidFill>
              <a:effectLst/>
              <a:uLnTx/>
              <a:uFillTx/>
              <a:latin typeface="Roboto Bold" charset="0"/>
            </a:endParaRPr>
          </a:p>
        </p:txBody>
      </p:sp>
      <p:sp>
        <p:nvSpPr>
          <p:cNvPr id="71" name="Shape 2774">
            <a:extLst>
              <a:ext uri="{FF2B5EF4-FFF2-40B4-BE49-F238E27FC236}">
                <a16:creationId xmlns:a16="http://schemas.microsoft.com/office/drawing/2014/main" id="{2A7EDAAA-D2FC-A297-D644-6E8A5001538D}"/>
              </a:ext>
            </a:extLst>
          </p:cNvPr>
          <p:cNvSpPr/>
          <p:nvPr/>
        </p:nvSpPr>
        <p:spPr>
          <a:xfrm>
            <a:off x="3967070" y="3061484"/>
            <a:ext cx="346176" cy="270547"/>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rgbClr val="FFFFFF"/>
          </a:solidFill>
          <a:ln w="12700">
            <a:miter lim="400000"/>
          </a:ln>
        </p:spPr>
        <p:txBody>
          <a:bodyPr lIns="19045" tIns="19045" rIns="19045" bIns="19045" anchor="ctr"/>
          <a:lstStyle/>
          <a:p>
            <a:pPr marL="0" marR="0" lvl="0" indent="0" defTabSz="228532"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1"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Roboto Bold" charset="0"/>
              <a:ea typeface="Roboto Bold" charset="0"/>
              <a:cs typeface="Roboto Bold" charset="0"/>
              <a:sym typeface="Gill Sans"/>
            </a:endParaRPr>
          </a:p>
        </p:txBody>
      </p:sp>
      <p:pic>
        <p:nvPicPr>
          <p:cNvPr id="72" name="Graphic 71" descr="Group brainstorm">
            <a:extLst>
              <a:ext uri="{FF2B5EF4-FFF2-40B4-BE49-F238E27FC236}">
                <a16:creationId xmlns:a16="http://schemas.microsoft.com/office/drawing/2014/main" id="{C0ACBCB4-4994-C723-D0CE-78BCC238358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73796" y="4527716"/>
            <a:ext cx="392061" cy="333591"/>
          </a:xfrm>
          <a:prstGeom prst="rect">
            <a:avLst/>
          </a:prstGeom>
        </p:spPr>
      </p:pic>
      <p:pic>
        <p:nvPicPr>
          <p:cNvPr id="80" name="Graphic 79" descr="Group brainstorm">
            <a:extLst>
              <a:ext uri="{FF2B5EF4-FFF2-40B4-BE49-F238E27FC236}">
                <a16:creationId xmlns:a16="http://schemas.microsoft.com/office/drawing/2014/main" id="{B8B2E228-1113-1AB0-99C9-2441F4272E6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87350" y="5318347"/>
            <a:ext cx="392061" cy="333591"/>
          </a:xfrm>
          <a:prstGeom prst="rect">
            <a:avLst/>
          </a:prstGeom>
        </p:spPr>
      </p:pic>
      <p:sp>
        <p:nvSpPr>
          <p:cNvPr id="81" name="Line 16">
            <a:extLst>
              <a:ext uri="{FF2B5EF4-FFF2-40B4-BE49-F238E27FC236}">
                <a16:creationId xmlns:a16="http://schemas.microsoft.com/office/drawing/2014/main" id="{BA02FDD0-5DB2-9C5C-68B0-1E877E58F1AF}"/>
              </a:ext>
            </a:extLst>
          </p:cNvPr>
          <p:cNvSpPr>
            <a:spLocks noChangeShapeType="1"/>
          </p:cNvSpPr>
          <p:nvPr/>
        </p:nvSpPr>
        <p:spPr bwMode="auto">
          <a:xfrm flipV="1">
            <a:off x="2352392" y="5485143"/>
            <a:ext cx="1375050" cy="1327"/>
          </a:xfrm>
          <a:prstGeom prst="line">
            <a:avLst/>
          </a:prstGeom>
          <a:noFill/>
          <a:ln w="25400" cap="flat">
            <a:solidFill>
              <a:srgbClr val="FFFFFF">
                <a:lumMod val="85000"/>
              </a:srgbClr>
            </a:solidFill>
            <a:prstDash val="sysDot"/>
            <a:miter lim="800000"/>
            <a:headEnd/>
            <a:tailEnd type="none" w="lg" len="lg"/>
          </a:ln>
          <a:extLst>
            <a:ext uri="{909E8E84-426E-40DD-AFC4-6F175D3DCCD1}">
              <a14:hiddenFill xmlns:a14="http://schemas.microsoft.com/office/drawing/2010/main">
                <a:noFill/>
              </a14:hiddenFill>
            </a:ext>
          </a:extLst>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B3B3B3"/>
              </a:solidFill>
              <a:effectLst/>
              <a:uLnTx/>
              <a:uFillTx/>
              <a:latin typeface="Roboto Bold" charset="0"/>
            </a:endParaRPr>
          </a:p>
        </p:txBody>
      </p:sp>
      <p:sp>
        <p:nvSpPr>
          <p:cNvPr id="82" name="Freeform 8">
            <a:extLst>
              <a:ext uri="{FF2B5EF4-FFF2-40B4-BE49-F238E27FC236}">
                <a16:creationId xmlns:a16="http://schemas.microsoft.com/office/drawing/2014/main" id="{CE997D1D-9BE5-0942-28A1-F5E175845403}"/>
              </a:ext>
            </a:extLst>
          </p:cNvPr>
          <p:cNvSpPr>
            <a:spLocks/>
          </p:cNvSpPr>
          <p:nvPr/>
        </p:nvSpPr>
        <p:spPr bwMode="auto">
          <a:xfrm>
            <a:off x="2926753" y="4584137"/>
            <a:ext cx="211582" cy="210362"/>
          </a:xfrm>
          <a:prstGeom prst="ellipse">
            <a:avLst/>
          </a:prstGeom>
          <a:solidFill>
            <a:srgbClr val="2DADE0"/>
          </a:solidFill>
          <a:ln w="6350" cap="flat">
            <a:noFill/>
            <a:prstDash val="solid"/>
            <a:miter lim="800000"/>
            <a:headEnd/>
            <a:tailEnd/>
          </a:ln>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B3B3B3"/>
              </a:solidFill>
              <a:effectLst/>
              <a:uLnTx/>
              <a:uFillTx/>
              <a:latin typeface="Roboto Bold" charset="0"/>
            </a:endParaRPr>
          </a:p>
        </p:txBody>
      </p:sp>
      <p:sp>
        <p:nvSpPr>
          <p:cNvPr id="84" name="Freeform 8">
            <a:extLst>
              <a:ext uri="{FF2B5EF4-FFF2-40B4-BE49-F238E27FC236}">
                <a16:creationId xmlns:a16="http://schemas.microsoft.com/office/drawing/2014/main" id="{7B6F4386-6B5C-B13F-11E3-F99072122420}"/>
              </a:ext>
            </a:extLst>
          </p:cNvPr>
          <p:cNvSpPr>
            <a:spLocks/>
          </p:cNvSpPr>
          <p:nvPr/>
        </p:nvSpPr>
        <p:spPr bwMode="auto">
          <a:xfrm>
            <a:off x="2352392" y="1882063"/>
            <a:ext cx="211582" cy="210362"/>
          </a:xfrm>
          <a:prstGeom prst="ellipse">
            <a:avLst/>
          </a:prstGeom>
          <a:solidFill>
            <a:srgbClr val="2DADE0"/>
          </a:solidFill>
          <a:ln w="6350" cap="flat">
            <a:noFill/>
            <a:prstDash val="solid"/>
            <a:miter lim="800000"/>
            <a:headEnd/>
            <a:tailEnd/>
          </a:ln>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B3B3B3"/>
              </a:solidFill>
              <a:effectLst/>
              <a:uLnTx/>
              <a:uFillTx/>
              <a:latin typeface="Roboto Bold" charset="0"/>
            </a:endParaRPr>
          </a:p>
        </p:txBody>
      </p:sp>
      <p:sp>
        <p:nvSpPr>
          <p:cNvPr id="86" name="Freeform 25">
            <a:extLst>
              <a:ext uri="{FF2B5EF4-FFF2-40B4-BE49-F238E27FC236}">
                <a16:creationId xmlns:a16="http://schemas.microsoft.com/office/drawing/2014/main" id="{9BD57723-D9B2-9333-5051-03B21D69697D}"/>
              </a:ext>
            </a:extLst>
          </p:cNvPr>
          <p:cNvSpPr>
            <a:spLocks/>
          </p:cNvSpPr>
          <p:nvPr/>
        </p:nvSpPr>
        <p:spPr bwMode="auto">
          <a:xfrm>
            <a:off x="50912" y="1429840"/>
            <a:ext cx="3221326" cy="4428845"/>
          </a:xfrm>
          <a:custGeom>
            <a:avLst/>
            <a:gdLst>
              <a:gd name="T0" fmla="*/ 0 w 1970"/>
              <a:gd name="T1" fmla="*/ 2575 h 2719"/>
              <a:gd name="T2" fmla="*/ 610 w 1970"/>
              <a:gd name="T3" fmla="*/ 2719 h 2719"/>
              <a:gd name="T4" fmla="*/ 1970 w 1970"/>
              <a:gd name="T5" fmla="*/ 1360 h 2719"/>
              <a:gd name="T6" fmla="*/ 610 w 1970"/>
              <a:gd name="T7" fmla="*/ 0 h 2719"/>
              <a:gd name="T8" fmla="*/ 0 w 1970"/>
              <a:gd name="T9" fmla="*/ 144 h 2719"/>
            </a:gdLst>
            <a:ahLst/>
            <a:cxnLst>
              <a:cxn ang="0">
                <a:pos x="T0" y="T1"/>
              </a:cxn>
              <a:cxn ang="0">
                <a:pos x="T2" y="T3"/>
              </a:cxn>
              <a:cxn ang="0">
                <a:pos x="T4" y="T5"/>
              </a:cxn>
              <a:cxn ang="0">
                <a:pos x="T6" y="T7"/>
              </a:cxn>
              <a:cxn ang="0">
                <a:pos x="T8" y="T9"/>
              </a:cxn>
            </a:cxnLst>
            <a:rect l="0" t="0" r="r" b="b"/>
            <a:pathLst>
              <a:path w="1970" h="2719">
                <a:moveTo>
                  <a:pt x="0" y="2575"/>
                </a:moveTo>
                <a:cubicBezTo>
                  <a:pt x="183" y="2667"/>
                  <a:pt x="391" y="2719"/>
                  <a:pt x="610" y="2719"/>
                </a:cubicBezTo>
                <a:cubicBezTo>
                  <a:pt x="1361" y="2719"/>
                  <a:pt x="1970" y="2111"/>
                  <a:pt x="1970" y="1360"/>
                </a:cubicBezTo>
                <a:cubicBezTo>
                  <a:pt x="1970" y="608"/>
                  <a:pt x="1361" y="0"/>
                  <a:pt x="610" y="0"/>
                </a:cubicBezTo>
                <a:cubicBezTo>
                  <a:pt x="391" y="0"/>
                  <a:pt x="183" y="52"/>
                  <a:pt x="0" y="144"/>
                </a:cubicBezTo>
              </a:path>
            </a:pathLst>
          </a:custGeom>
          <a:noFill/>
          <a:ln w="25400" cap="flat">
            <a:solidFill>
              <a:srgbClr val="FFFFFF">
                <a:lumMod val="85000"/>
              </a:srgbClr>
            </a:solidFill>
            <a:prstDash val="solid"/>
            <a:miter lim="800000"/>
            <a:headEnd type="oval" w="lg" len="lg"/>
            <a:tailEnd type="oval" w="lg" len="lg"/>
          </a:ln>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B3B3B3"/>
              </a:solidFill>
              <a:effectLst/>
              <a:uLnTx/>
              <a:uFillTx/>
              <a:latin typeface="Roboto Bold" charset="0"/>
            </a:endParaRPr>
          </a:p>
        </p:txBody>
      </p:sp>
      <p:sp>
        <p:nvSpPr>
          <p:cNvPr id="2" name="TextBox 1">
            <a:extLst>
              <a:ext uri="{FF2B5EF4-FFF2-40B4-BE49-F238E27FC236}">
                <a16:creationId xmlns:a16="http://schemas.microsoft.com/office/drawing/2014/main" id="{1BA6FA53-0FA6-BF43-9426-B513D929185B}"/>
              </a:ext>
            </a:extLst>
          </p:cNvPr>
          <p:cNvSpPr txBox="1"/>
          <p:nvPr/>
        </p:nvSpPr>
        <p:spPr>
          <a:xfrm>
            <a:off x="4189093" y="4550888"/>
            <a:ext cx="3144263" cy="307777"/>
          </a:xfrm>
          <a:prstGeom prst="rect">
            <a:avLst/>
          </a:prstGeom>
          <a:noFill/>
        </p:spPr>
        <p:txBody>
          <a:bodyPr wrap="square" rtlCol="0">
            <a:spAutoFit/>
          </a:bodyPr>
          <a:lstStyle/>
          <a:p>
            <a:pPr algn="ctr"/>
            <a:r>
              <a:rPr lang="en-US" sz="1400" b="1" dirty="0">
                <a:solidFill>
                  <a:schemeClr val="bg1"/>
                </a:solidFill>
                <a:latin typeface="Roboto Slab" pitchFamily="2" charset="0"/>
                <a:ea typeface="Roboto Slab" pitchFamily="2" charset="0"/>
                <a:cs typeface="Segoe UI" panose="020B0502040204020203" pitchFamily="34" charset="0"/>
              </a:rPr>
              <a:t>3. </a:t>
            </a:r>
            <a:r>
              <a:rPr lang="en-US" sz="1400" b="1" dirty="0" err="1">
                <a:solidFill>
                  <a:schemeClr val="bg1"/>
                </a:solidFill>
                <a:latin typeface="Roboto Slab" pitchFamily="2" charset="0"/>
                <a:ea typeface="Roboto Slab" pitchFamily="2" charset="0"/>
                <a:cs typeface="Segoe UI" panose="020B0502040204020203" pitchFamily="34" charset="0"/>
              </a:rPr>
              <a:t>THẢO</a:t>
            </a:r>
            <a:r>
              <a:rPr lang="en-US" sz="1400" b="1" dirty="0">
                <a:solidFill>
                  <a:schemeClr val="bg1"/>
                </a:solidFill>
                <a:latin typeface="Roboto Slab" pitchFamily="2" charset="0"/>
                <a:ea typeface="Roboto Slab" pitchFamily="2" charset="0"/>
                <a:cs typeface="Segoe UI" panose="020B0502040204020203" pitchFamily="34" charset="0"/>
              </a:rPr>
              <a:t> </a:t>
            </a:r>
            <a:r>
              <a:rPr lang="en-US" sz="1400" b="1" dirty="0" err="1">
                <a:solidFill>
                  <a:schemeClr val="bg1"/>
                </a:solidFill>
                <a:latin typeface="Roboto Slab" pitchFamily="2" charset="0"/>
                <a:ea typeface="Roboto Slab" pitchFamily="2" charset="0"/>
                <a:cs typeface="Segoe UI" panose="020B0502040204020203" pitchFamily="34" charset="0"/>
              </a:rPr>
              <a:t>LUẬN</a:t>
            </a:r>
            <a:endParaRPr lang="en-US" sz="1400" b="1" dirty="0">
              <a:solidFill>
                <a:schemeClr val="bg1"/>
              </a:solidFill>
              <a:latin typeface="Roboto Slab" pitchFamily="2" charset="0"/>
              <a:ea typeface="Roboto Slab" pitchFamily="2" charset="0"/>
              <a:cs typeface="Segoe UI" panose="020B0502040204020203" pitchFamily="34" charset="0"/>
            </a:endParaRPr>
          </a:p>
        </p:txBody>
      </p:sp>
      <p:pic>
        <p:nvPicPr>
          <p:cNvPr id="6148" name="Picture 4" descr="Ứng dụng công nghệ thông tin (Information Technology Applications) là gì?">
            <a:extLst>
              <a:ext uri="{FF2B5EF4-FFF2-40B4-BE49-F238E27FC236}">
                <a16:creationId xmlns:a16="http://schemas.microsoft.com/office/drawing/2014/main" id="{CC1CB000-7523-8B31-4843-159B4022BC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386" y="2614092"/>
            <a:ext cx="2109285" cy="180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067682"/>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pic>
        <p:nvPicPr>
          <p:cNvPr id="17412" name="Picture 4" descr="Hình nền, Slide Thank You, Cảm ơn cho bài thuyết trình PowerPoint">
            <a:extLst>
              <a:ext uri="{FF2B5EF4-FFF2-40B4-BE49-F238E27FC236}">
                <a16:creationId xmlns:a16="http://schemas.microsoft.com/office/drawing/2014/main" id="{C9759172-3008-0927-B771-94B84EF463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929" y="834570"/>
            <a:ext cx="8346141" cy="521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42798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outdoor object, light&#10;&#10;Description automatically generated">
            <a:extLst>
              <a:ext uri="{FF2B5EF4-FFF2-40B4-BE49-F238E27FC236}">
                <a16:creationId xmlns:a16="http://schemas.microsoft.com/office/drawing/2014/main" id="{A4F33507-C231-46AB-985B-DF02EDE58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79" y="-341157"/>
            <a:ext cx="12192000" cy="7199157"/>
          </a:xfrm>
          <a:prstGeom prst="rect">
            <a:avLst/>
          </a:prstGeom>
        </p:spPr>
      </p:pic>
      <p:sp>
        <p:nvSpPr>
          <p:cNvPr id="6" name="Freeform 17"/>
          <p:cNvSpPr>
            <a:spLocks noEditPoints="1"/>
          </p:cNvSpPr>
          <p:nvPr/>
        </p:nvSpPr>
        <p:spPr bwMode="auto">
          <a:xfrm>
            <a:off x="527982" y="673223"/>
            <a:ext cx="5526083" cy="5520024"/>
          </a:xfrm>
          <a:custGeom>
            <a:avLst/>
            <a:gdLst>
              <a:gd name="T0" fmla="*/ 643 w 769"/>
              <a:gd name="T1" fmla="*/ 96 h 768"/>
              <a:gd name="T2" fmla="*/ 486 w 769"/>
              <a:gd name="T3" fmla="*/ 14 h 768"/>
              <a:gd name="T4" fmla="*/ 378 w 769"/>
              <a:gd name="T5" fmla="*/ 6 h 768"/>
              <a:gd name="T6" fmla="*/ 252 w 769"/>
              <a:gd name="T7" fmla="*/ 23 h 768"/>
              <a:gd name="T8" fmla="*/ 39 w 769"/>
              <a:gd name="T9" fmla="*/ 222 h 768"/>
              <a:gd name="T10" fmla="*/ 33 w 769"/>
              <a:gd name="T11" fmla="*/ 539 h 768"/>
              <a:gd name="T12" fmla="*/ 246 w 769"/>
              <a:gd name="T13" fmla="*/ 748 h 768"/>
              <a:gd name="T14" fmla="*/ 335 w 769"/>
              <a:gd name="T15" fmla="*/ 759 h 768"/>
              <a:gd name="T16" fmla="*/ 486 w 769"/>
              <a:gd name="T17" fmla="*/ 753 h 768"/>
              <a:gd name="T18" fmla="*/ 643 w 769"/>
              <a:gd name="T19" fmla="*/ 672 h 768"/>
              <a:gd name="T20" fmla="*/ 769 w 769"/>
              <a:gd name="T21" fmla="*/ 384 h 768"/>
              <a:gd name="T22" fmla="*/ 676 w 769"/>
              <a:gd name="T23" fmla="*/ 220 h 768"/>
              <a:gd name="T24" fmla="*/ 447 w 769"/>
              <a:gd name="T25" fmla="*/ 757 h 768"/>
              <a:gd name="T26" fmla="*/ 496 w 769"/>
              <a:gd name="T27" fmla="*/ 748 h 768"/>
              <a:gd name="T28" fmla="*/ 541 w 769"/>
              <a:gd name="T29" fmla="*/ 566 h 768"/>
              <a:gd name="T30" fmla="*/ 271 w 769"/>
              <a:gd name="T31" fmla="*/ 680 h 768"/>
              <a:gd name="T32" fmla="*/ 384 w 769"/>
              <a:gd name="T33" fmla="*/ 683 h 768"/>
              <a:gd name="T34" fmla="*/ 227 w 769"/>
              <a:gd name="T35" fmla="*/ 567 h 768"/>
              <a:gd name="T36" fmla="*/ 184 w 769"/>
              <a:gd name="T37" fmla="*/ 88 h 768"/>
              <a:gd name="T38" fmla="*/ 106 w 769"/>
              <a:gd name="T39" fmla="*/ 210 h 768"/>
              <a:gd name="T40" fmla="*/ 228 w 769"/>
              <a:gd name="T41" fmla="*/ 201 h 768"/>
              <a:gd name="T42" fmla="*/ 499 w 769"/>
              <a:gd name="T43" fmla="*/ 87 h 768"/>
              <a:gd name="T44" fmla="*/ 394 w 769"/>
              <a:gd name="T45" fmla="*/ 76 h 768"/>
              <a:gd name="T46" fmla="*/ 501 w 769"/>
              <a:gd name="T47" fmla="*/ 86 h 768"/>
              <a:gd name="T48" fmla="*/ 561 w 769"/>
              <a:gd name="T49" fmla="*/ 372 h 768"/>
              <a:gd name="T50" fmla="*/ 546 w 769"/>
              <a:gd name="T51" fmla="*/ 542 h 768"/>
              <a:gd name="T52" fmla="*/ 560 w 769"/>
              <a:gd name="T53" fmla="*/ 396 h 768"/>
              <a:gd name="T54" fmla="*/ 209 w 769"/>
              <a:gd name="T55" fmla="*/ 396 h 768"/>
              <a:gd name="T56" fmla="*/ 333 w 769"/>
              <a:gd name="T57" fmla="*/ 210 h 768"/>
              <a:gd name="T58" fmla="*/ 397 w 769"/>
              <a:gd name="T59" fmla="*/ 208 h 768"/>
              <a:gd name="T60" fmla="*/ 385 w 769"/>
              <a:gd name="T61" fmla="*/ 367 h 768"/>
              <a:gd name="T62" fmla="*/ 208 w 769"/>
              <a:gd name="T63" fmla="*/ 371 h 768"/>
              <a:gd name="T64" fmla="*/ 207 w 769"/>
              <a:gd name="T65" fmla="*/ 396 h 768"/>
              <a:gd name="T66" fmla="*/ 83 w 769"/>
              <a:gd name="T67" fmla="*/ 384 h 768"/>
              <a:gd name="T68" fmla="*/ 559 w 769"/>
              <a:gd name="T69" fmla="*/ 555 h 768"/>
              <a:gd name="T70" fmla="*/ 575 w 769"/>
              <a:gd name="T71" fmla="*/ 553 h 768"/>
              <a:gd name="T72" fmla="*/ 669 w 769"/>
              <a:gd name="T73" fmla="*/ 541 h 768"/>
              <a:gd name="T74" fmla="*/ 633 w 769"/>
              <a:gd name="T75" fmla="*/ 155 h 768"/>
              <a:gd name="T76" fmla="*/ 517 w 769"/>
              <a:gd name="T77" fmla="*/ 25 h 768"/>
              <a:gd name="T78" fmla="*/ 496 w 769"/>
              <a:gd name="T79" fmla="*/ 18 h 768"/>
              <a:gd name="T80" fmla="*/ 576 w 769"/>
              <a:gd name="T81" fmla="*/ 86 h 768"/>
              <a:gd name="T82" fmla="*/ 440 w 769"/>
              <a:gd name="T83" fmla="*/ 15 h 768"/>
              <a:gd name="T84" fmla="*/ 434 w 769"/>
              <a:gd name="T85" fmla="*/ 9 h 768"/>
              <a:gd name="T86" fmla="*/ 378 w 769"/>
              <a:gd name="T87" fmla="*/ 7 h 768"/>
              <a:gd name="T88" fmla="*/ 182 w 769"/>
              <a:gd name="T89" fmla="*/ 84 h 768"/>
              <a:gd name="T90" fmla="*/ 252 w 769"/>
              <a:gd name="T91" fmla="*/ 24 h 768"/>
              <a:gd name="T92" fmla="*/ 242 w 769"/>
              <a:gd name="T93" fmla="*/ 29 h 768"/>
              <a:gd name="T94" fmla="*/ 102 w 769"/>
              <a:gd name="T95" fmla="*/ 209 h 768"/>
              <a:gd name="T96" fmla="*/ 45 w 769"/>
              <a:gd name="T97" fmla="*/ 227 h 768"/>
              <a:gd name="T98" fmla="*/ 39 w 769"/>
              <a:gd name="T99" fmla="*/ 234 h 768"/>
              <a:gd name="T100" fmla="*/ 90 w 769"/>
              <a:gd name="T101" fmla="*/ 547 h 768"/>
              <a:gd name="T102" fmla="*/ 93 w 769"/>
              <a:gd name="T103" fmla="*/ 548 h 768"/>
              <a:gd name="T104" fmla="*/ 126 w 769"/>
              <a:gd name="T105" fmla="*/ 660 h 768"/>
              <a:gd name="T106" fmla="*/ 148 w 769"/>
              <a:gd name="T107" fmla="*/ 672 h 768"/>
              <a:gd name="T108" fmla="*/ 284 w 769"/>
              <a:gd name="T109" fmla="*/ 752 h 768"/>
              <a:gd name="T110" fmla="*/ 271 w 769"/>
              <a:gd name="T111" fmla="*/ 697 h 768"/>
              <a:gd name="T112" fmla="*/ 277 w 769"/>
              <a:gd name="T113" fmla="*/ 695 h 768"/>
              <a:gd name="T114" fmla="*/ 385 w 769"/>
              <a:gd name="T115" fmla="*/ 700 h 768"/>
              <a:gd name="T116" fmla="*/ 527 w 769"/>
              <a:gd name="T117" fmla="*/ 739 h 768"/>
              <a:gd name="T118" fmla="*/ 602 w 769"/>
              <a:gd name="T119" fmla="*/ 677 h 768"/>
              <a:gd name="T120" fmla="*/ 602 w 769"/>
              <a:gd name="T121" fmla="*/ 676 h 768"/>
              <a:gd name="T122" fmla="*/ 645 w 769"/>
              <a:gd name="T123" fmla="*/ 661 h 768"/>
              <a:gd name="T124" fmla="*/ 695 w 769"/>
              <a:gd name="T125" fmla="*/ 393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9" h="768">
                <a:moveTo>
                  <a:pt x="763" y="378"/>
                </a:moveTo>
                <a:cubicBezTo>
                  <a:pt x="762" y="378"/>
                  <a:pt x="762" y="378"/>
                  <a:pt x="762" y="378"/>
                </a:cubicBezTo>
                <a:cubicBezTo>
                  <a:pt x="732" y="234"/>
                  <a:pt x="732" y="234"/>
                  <a:pt x="732" y="234"/>
                </a:cubicBezTo>
                <a:cubicBezTo>
                  <a:pt x="734" y="234"/>
                  <a:pt x="736" y="231"/>
                  <a:pt x="736" y="228"/>
                </a:cubicBezTo>
                <a:cubicBezTo>
                  <a:pt x="736" y="225"/>
                  <a:pt x="734" y="222"/>
                  <a:pt x="730" y="222"/>
                </a:cubicBezTo>
                <a:cubicBezTo>
                  <a:pt x="729" y="222"/>
                  <a:pt x="728" y="223"/>
                  <a:pt x="727" y="223"/>
                </a:cubicBezTo>
                <a:cubicBezTo>
                  <a:pt x="646" y="106"/>
                  <a:pt x="646" y="106"/>
                  <a:pt x="646" y="106"/>
                </a:cubicBezTo>
                <a:cubicBezTo>
                  <a:pt x="648" y="105"/>
                  <a:pt x="649" y="103"/>
                  <a:pt x="649" y="101"/>
                </a:cubicBezTo>
                <a:cubicBezTo>
                  <a:pt x="649" y="98"/>
                  <a:pt x="646" y="96"/>
                  <a:pt x="643" y="96"/>
                </a:cubicBezTo>
                <a:cubicBezTo>
                  <a:pt x="641" y="96"/>
                  <a:pt x="639" y="97"/>
                  <a:pt x="638" y="98"/>
                </a:cubicBezTo>
                <a:cubicBezTo>
                  <a:pt x="528" y="28"/>
                  <a:pt x="528" y="28"/>
                  <a:pt x="528" y="28"/>
                </a:cubicBezTo>
                <a:cubicBezTo>
                  <a:pt x="528" y="27"/>
                  <a:pt x="529" y="26"/>
                  <a:pt x="529" y="25"/>
                </a:cubicBezTo>
                <a:cubicBezTo>
                  <a:pt x="529" y="22"/>
                  <a:pt x="526" y="19"/>
                  <a:pt x="523" y="19"/>
                </a:cubicBezTo>
                <a:cubicBezTo>
                  <a:pt x="520" y="19"/>
                  <a:pt x="518" y="21"/>
                  <a:pt x="517" y="23"/>
                </a:cubicBezTo>
                <a:cubicBezTo>
                  <a:pt x="497" y="17"/>
                  <a:pt x="497" y="17"/>
                  <a:pt x="497" y="17"/>
                </a:cubicBezTo>
                <a:cubicBezTo>
                  <a:pt x="497" y="16"/>
                  <a:pt x="497" y="15"/>
                  <a:pt x="497" y="15"/>
                </a:cubicBezTo>
                <a:cubicBezTo>
                  <a:pt x="497" y="12"/>
                  <a:pt x="495" y="9"/>
                  <a:pt x="492" y="9"/>
                </a:cubicBezTo>
                <a:cubicBezTo>
                  <a:pt x="489" y="9"/>
                  <a:pt x="486" y="11"/>
                  <a:pt x="486" y="14"/>
                </a:cubicBezTo>
                <a:cubicBezTo>
                  <a:pt x="446" y="10"/>
                  <a:pt x="446" y="10"/>
                  <a:pt x="446" y="10"/>
                </a:cubicBezTo>
                <a:cubicBezTo>
                  <a:pt x="446" y="9"/>
                  <a:pt x="446" y="9"/>
                  <a:pt x="446" y="9"/>
                </a:cubicBezTo>
                <a:cubicBezTo>
                  <a:pt x="446" y="6"/>
                  <a:pt x="443" y="3"/>
                  <a:pt x="440" y="3"/>
                </a:cubicBezTo>
                <a:cubicBezTo>
                  <a:pt x="437" y="3"/>
                  <a:pt x="434" y="5"/>
                  <a:pt x="434" y="9"/>
                </a:cubicBezTo>
                <a:cubicBezTo>
                  <a:pt x="390" y="6"/>
                  <a:pt x="390" y="6"/>
                  <a:pt x="390" y="6"/>
                </a:cubicBezTo>
                <a:cubicBezTo>
                  <a:pt x="390" y="6"/>
                  <a:pt x="390" y="6"/>
                  <a:pt x="390" y="6"/>
                </a:cubicBezTo>
                <a:cubicBezTo>
                  <a:pt x="390" y="2"/>
                  <a:pt x="387" y="0"/>
                  <a:pt x="384" y="0"/>
                </a:cubicBezTo>
                <a:cubicBezTo>
                  <a:pt x="381" y="0"/>
                  <a:pt x="378" y="2"/>
                  <a:pt x="378" y="6"/>
                </a:cubicBezTo>
                <a:cubicBezTo>
                  <a:pt x="378" y="6"/>
                  <a:pt x="378" y="6"/>
                  <a:pt x="378" y="6"/>
                </a:cubicBezTo>
                <a:cubicBezTo>
                  <a:pt x="335" y="9"/>
                  <a:pt x="335" y="9"/>
                  <a:pt x="335" y="9"/>
                </a:cubicBezTo>
                <a:cubicBezTo>
                  <a:pt x="334" y="6"/>
                  <a:pt x="332" y="3"/>
                  <a:pt x="329" y="3"/>
                </a:cubicBezTo>
                <a:cubicBezTo>
                  <a:pt x="325" y="3"/>
                  <a:pt x="323" y="6"/>
                  <a:pt x="323" y="9"/>
                </a:cubicBezTo>
                <a:cubicBezTo>
                  <a:pt x="323" y="9"/>
                  <a:pt x="323" y="9"/>
                  <a:pt x="323" y="10"/>
                </a:cubicBezTo>
                <a:cubicBezTo>
                  <a:pt x="283" y="14"/>
                  <a:pt x="283" y="14"/>
                  <a:pt x="283" y="14"/>
                </a:cubicBezTo>
                <a:cubicBezTo>
                  <a:pt x="283" y="11"/>
                  <a:pt x="281" y="9"/>
                  <a:pt x="278" y="9"/>
                </a:cubicBezTo>
                <a:cubicBezTo>
                  <a:pt x="274" y="9"/>
                  <a:pt x="272" y="12"/>
                  <a:pt x="272" y="15"/>
                </a:cubicBezTo>
                <a:cubicBezTo>
                  <a:pt x="272" y="15"/>
                  <a:pt x="272" y="16"/>
                  <a:pt x="272" y="17"/>
                </a:cubicBezTo>
                <a:cubicBezTo>
                  <a:pt x="252" y="23"/>
                  <a:pt x="252" y="23"/>
                  <a:pt x="252" y="23"/>
                </a:cubicBezTo>
                <a:cubicBezTo>
                  <a:pt x="251" y="21"/>
                  <a:pt x="249" y="19"/>
                  <a:pt x="246" y="19"/>
                </a:cubicBezTo>
                <a:cubicBezTo>
                  <a:pt x="243" y="19"/>
                  <a:pt x="241" y="22"/>
                  <a:pt x="241" y="25"/>
                </a:cubicBezTo>
                <a:cubicBezTo>
                  <a:pt x="241" y="26"/>
                  <a:pt x="241" y="27"/>
                  <a:pt x="241" y="28"/>
                </a:cubicBezTo>
                <a:cubicBezTo>
                  <a:pt x="131" y="98"/>
                  <a:pt x="131" y="98"/>
                  <a:pt x="131" y="98"/>
                </a:cubicBezTo>
                <a:cubicBezTo>
                  <a:pt x="130" y="97"/>
                  <a:pt x="128" y="96"/>
                  <a:pt x="126" y="96"/>
                </a:cubicBezTo>
                <a:cubicBezTo>
                  <a:pt x="123" y="96"/>
                  <a:pt x="120" y="98"/>
                  <a:pt x="120" y="101"/>
                </a:cubicBezTo>
                <a:cubicBezTo>
                  <a:pt x="120" y="103"/>
                  <a:pt x="121" y="105"/>
                  <a:pt x="123" y="106"/>
                </a:cubicBezTo>
                <a:cubicBezTo>
                  <a:pt x="42" y="223"/>
                  <a:pt x="42" y="223"/>
                  <a:pt x="42" y="223"/>
                </a:cubicBezTo>
                <a:cubicBezTo>
                  <a:pt x="41" y="222"/>
                  <a:pt x="40" y="222"/>
                  <a:pt x="39" y="222"/>
                </a:cubicBezTo>
                <a:cubicBezTo>
                  <a:pt x="36" y="222"/>
                  <a:pt x="33" y="224"/>
                  <a:pt x="33" y="228"/>
                </a:cubicBezTo>
                <a:cubicBezTo>
                  <a:pt x="33" y="231"/>
                  <a:pt x="35" y="233"/>
                  <a:pt x="38" y="233"/>
                </a:cubicBezTo>
                <a:cubicBezTo>
                  <a:pt x="7" y="378"/>
                  <a:pt x="7" y="378"/>
                  <a:pt x="7" y="378"/>
                </a:cubicBezTo>
                <a:cubicBezTo>
                  <a:pt x="7" y="378"/>
                  <a:pt x="7" y="378"/>
                  <a:pt x="6" y="378"/>
                </a:cubicBezTo>
                <a:cubicBezTo>
                  <a:pt x="3" y="378"/>
                  <a:pt x="0" y="381"/>
                  <a:pt x="0" y="384"/>
                </a:cubicBezTo>
                <a:cubicBezTo>
                  <a:pt x="0" y="387"/>
                  <a:pt x="3" y="390"/>
                  <a:pt x="6" y="390"/>
                </a:cubicBezTo>
                <a:cubicBezTo>
                  <a:pt x="7" y="390"/>
                  <a:pt x="7" y="390"/>
                  <a:pt x="8" y="390"/>
                </a:cubicBezTo>
                <a:cubicBezTo>
                  <a:pt x="38" y="534"/>
                  <a:pt x="38" y="534"/>
                  <a:pt x="38" y="534"/>
                </a:cubicBezTo>
                <a:cubicBezTo>
                  <a:pt x="35" y="534"/>
                  <a:pt x="33" y="537"/>
                  <a:pt x="33" y="539"/>
                </a:cubicBezTo>
                <a:cubicBezTo>
                  <a:pt x="33" y="543"/>
                  <a:pt x="36" y="545"/>
                  <a:pt x="39" y="545"/>
                </a:cubicBezTo>
                <a:cubicBezTo>
                  <a:pt x="40" y="545"/>
                  <a:pt x="41" y="545"/>
                  <a:pt x="42" y="544"/>
                </a:cubicBezTo>
                <a:cubicBezTo>
                  <a:pt x="123" y="661"/>
                  <a:pt x="123" y="661"/>
                  <a:pt x="123" y="661"/>
                </a:cubicBezTo>
                <a:cubicBezTo>
                  <a:pt x="122" y="662"/>
                  <a:pt x="121" y="664"/>
                  <a:pt x="121" y="666"/>
                </a:cubicBezTo>
                <a:cubicBezTo>
                  <a:pt x="121" y="669"/>
                  <a:pt x="123" y="672"/>
                  <a:pt x="126" y="672"/>
                </a:cubicBezTo>
                <a:cubicBezTo>
                  <a:pt x="129" y="672"/>
                  <a:pt x="130" y="671"/>
                  <a:pt x="131" y="669"/>
                </a:cubicBezTo>
                <a:cubicBezTo>
                  <a:pt x="241" y="739"/>
                  <a:pt x="241" y="739"/>
                  <a:pt x="241" y="739"/>
                </a:cubicBezTo>
                <a:cubicBezTo>
                  <a:pt x="241" y="740"/>
                  <a:pt x="240" y="741"/>
                  <a:pt x="240" y="742"/>
                </a:cubicBezTo>
                <a:cubicBezTo>
                  <a:pt x="240" y="746"/>
                  <a:pt x="243" y="748"/>
                  <a:pt x="246" y="748"/>
                </a:cubicBezTo>
                <a:cubicBezTo>
                  <a:pt x="249" y="748"/>
                  <a:pt x="251" y="746"/>
                  <a:pt x="252" y="744"/>
                </a:cubicBezTo>
                <a:cubicBezTo>
                  <a:pt x="272" y="751"/>
                  <a:pt x="272" y="751"/>
                  <a:pt x="272" y="751"/>
                </a:cubicBezTo>
                <a:cubicBezTo>
                  <a:pt x="272" y="751"/>
                  <a:pt x="272" y="751"/>
                  <a:pt x="272" y="752"/>
                </a:cubicBezTo>
                <a:cubicBezTo>
                  <a:pt x="272" y="755"/>
                  <a:pt x="275" y="757"/>
                  <a:pt x="278" y="757"/>
                </a:cubicBezTo>
                <a:cubicBezTo>
                  <a:pt x="281" y="757"/>
                  <a:pt x="283" y="756"/>
                  <a:pt x="283" y="753"/>
                </a:cubicBezTo>
                <a:cubicBezTo>
                  <a:pt x="323" y="758"/>
                  <a:pt x="323" y="758"/>
                  <a:pt x="323" y="758"/>
                </a:cubicBezTo>
                <a:cubicBezTo>
                  <a:pt x="323" y="758"/>
                  <a:pt x="323" y="758"/>
                  <a:pt x="323" y="758"/>
                </a:cubicBezTo>
                <a:cubicBezTo>
                  <a:pt x="323" y="762"/>
                  <a:pt x="326" y="764"/>
                  <a:pt x="329" y="764"/>
                </a:cubicBezTo>
                <a:cubicBezTo>
                  <a:pt x="332" y="764"/>
                  <a:pt x="335" y="762"/>
                  <a:pt x="335" y="759"/>
                </a:cubicBezTo>
                <a:cubicBezTo>
                  <a:pt x="379" y="761"/>
                  <a:pt x="379" y="761"/>
                  <a:pt x="379" y="761"/>
                </a:cubicBezTo>
                <a:cubicBezTo>
                  <a:pt x="379" y="761"/>
                  <a:pt x="379" y="762"/>
                  <a:pt x="379" y="762"/>
                </a:cubicBezTo>
                <a:cubicBezTo>
                  <a:pt x="379" y="765"/>
                  <a:pt x="381" y="768"/>
                  <a:pt x="385" y="768"/>
                </a:cubicBezTo>
                <a:cubicBezTo>
                  <a:pt x="388" y="768"/>
                  <a:pt x="390" y="765"/>
                  <a:pt x="390" y="762"/>
                </a:cubicBezTo>
                <a:cubicBezTo>
                  <a:pt x="390" y="762"/>
                  <a:pt x="390" y="761"/>
                  <a:pt x="390" y="761"/>
                </a:cubicBezTo>
                <a:cubicBezTo>
                  <a:pt x="435" y="759"/>
                  <a:pt x="435" y="759"/>
                  <a:pt x="435" y="759"/>
                </a:cubicBezTo>
                <a:cubicBezTo>
                  <a:pt x="436" y="761"/>
                  <a:pt x="438" y="763"/>
                  <a:pt x="441" y="763"/>
                </a:cubicBezTo>
                <a:cubicBezTo>
                  <a:pt x="444" y="763"/>
                  <a:pt x="447" y="761"/>
                  <a:pt x="447" y="758"/>
                </a:cubicBezTo>
                <a:cubicBezTo>
                  <a:pt x="486" y="753"/>
                  <a:pt x="486" y="753"/>
                  <a:pt x="486" y="753"/>
                </a:cubicBezTo>
                <a:cubicBezTo>
                  <a:pt x="486" y="756"/>
                  <a:pt x="489" y="758"/>
                  <a:pt x="492" y="758"/>
                </a:cubicBezTo>
                <a:cubicBezTo>
                  <a:pt x="495" y="758"/>
                  <a:pt x="497" y="756"/>
                  <a:pt x="497" y="752"/>
                </a:cubicBezTo>
                <a:cubicBezTo>
                  <a:pt x="497" y="752"/>
                  <a:pt x="497" y="751"/>
                  <a:pt x="497" y="751"/>
                </a:cubicBezTo>
                <a:cubicBezTo>
                  <a:pt x="517" y="744"/>
                  <a:pt x="517" y="744"/>
                  <a:pt x="517" y="744"/>
                </a:cubicBezTo>
                <a:cubicBezTo>
                  <a:pt x="518" y="747"/>
                  <a:pt x="520" y="748"/>
                  <a:pt x="523" y="748"/>
                </a:cubicBezTo>
                <a:cubicBezTo>
                  <a:pt x="526" y="748"/>
                  <a:pt x="529" y="746"/>
                  <a:pt x="529" y="742"/>
                </a:cubicBezTo>
                <a:cubicBezTo>
                  <a:pt x="529" y="741"/>
                  <a:pt x="528" y="740"/>
                  <a:pt x="528" y="739"/>
                </a:cubicBezTo>
                <a:cubicBezTo>
                  <a:pt x="638" y="669"/>
                  <a:pt x="638" y="669"/>
                  <a:pt x="638" y="669"/>
                </a:cubicBezTo>
                <a:cubicBezTo>
                  <a:pt x="639" y="671"/>
                  <a:pt x="641" y="672"/>
                  <a:pt x="643" y="672"/>
                </a:cubicBezTo>
                <a:cubicBezTo>
                  <a:pt x="646" y="672"/>
                  <a:pt x="649" y="669"/>
                  <a:pt x="649" y="666"/>
                </a:cubicBezTo>
                <a:cubicBezTo>
                  <a:pt x="649" y="664"/>
                  <a:pt x="648" y="662"/>
                  <a:pt x="646" y="661"/>
                </a:cubicBezTo>
                <a:cubicBezTo>
                  <a:pt x="726" y="545"/>
                  <a:pt x="726" y="545"/>
                  <a:pt x="726" y="545"/>
                </a:cubicBezTo>
                <a:cubicBezTo>
                  <a:pt x="727" y="546"/>
                  <a:pt x="728" y="546"/>
                  <a:pt x="729" y="546"/>
                </a:cubicBezTo>
                <a:cubicBezTo>
                  <a:pt x="732" y="546"/>
                  <a:pt x="735" y="543"/>
                  <a:pt x="735" y="540"/>
                </a:cubicBezTo>
                <a:cubicBezTo>
                  <a:pt x="735" y="537"/>
                  <a:pt x="733" y="535"/>
                  <a:pt x="731" y="535"/>
                </a:cubicBezTo>
                <a:cubicBezTo>
                  <a:pt x="762" y="390"/>
                  <a:pt x="762" y="390"/>
                  <a:pt x="762" y="390"/>
                </a:cubicBezTo>
                <a:cubicBezTo>
                  <a:pt x="762" y="390"/>
                  <a:pt x="762" y="390"/>
                  <a:pt x="763" y="390"/>
                </a:cubicBezTo>
                <a:cubicBezTo>
                  <a:pt x="766" y="390"/>
                  <a:pt x="769" y="387"/>
                  <a:pt x="769" y="384"/>
                </a:cubicBezTo>
                <a:cubicBezTo>
                  <a:pt x="769" y="381"/>
                  <a:pt x="766" y="378"/>
                  <a:pt x="763" y="378"/>
                </a:cubicBezTo>
                <a:close/>
                <a:moveTo>
                  <a:pt x="761" y="378"/>
                </a:moveTo>
                <a:cubicBezTo>
                  <a:pt x="759" y="379"/>
                  <a:pt x="757" y="381"/>
                  <a:pt x="757" y="383"/>
                </a:cubicBezTo>
                <a:cubicBezTo>
                  <a:pt x="703" y="383"/>
                  <a:pt x="703" y="383"/>
                  <a:pt x="703" y="383"/>
                </a:cubicBezTo>
                <a:cubicBezTo>
                  <a:pt x="703" y="379"/>
                  <a:pt x="699" y="375"/>
                  <a:pt x="695" y="375"/>
                </a:cubicBezTo>
                <a:cubicBezTo>
                  <a:pt x="695" y="375"/>
                  <a:pt x="694" y="376"/>
                  <a:pt x="694" y="376"/>
                </a:cubicBezTo>
                <a:cubicBezTo>
                  <a:pt x="690" y="349"/>
                  <a:pt x="690" y="349"/>
                  <a:pt x="690" y="349"/>
                </a:cubicBezTo>
                <a:cubicBezTo>
                  <a:pt x="670" y="226"/>
                  <a:pt x="670" y="226"/>
                  <a:pt x="670" y="226"/>
                </a:cubicBezTo>
                <a:cubicBezTo>
                  <a:pt x="673" y="226"/>
                  <a:pt x="676" y="223"/>
                  <a:pt x="676" y="220"/>
                </a:cubicBezTo>
                <a:cubicBezTo>
                  <a:pt x="680" y="220"/>
                  <a:pt x="680" y="220"/>
                  <a:pt x="680" y="220"/>
                </a:cubicBezTo>
                <a:cubicBezTo>
                  <a:pt x="725" y="227"/>
                  <a:pt x="725" y="227"/>
                  <a:pt x="725" y="227"/>
                </a:cubicBezTo>
                <a:cubicBezTo>
                  <a:pt x="724" y="228"/>
                  <a:pt x="724" y="228"/>
                  <a:pt x="724" y="228"/>
                </a:cubicBezTo>
                <a:cubicBezTo>
                  <a:pt x="724" y="232"/>
                  <a:pt x="727" y="234"/>
                  <a:pt x="730" y="234"/>
                </a:cubicBezTo>
                <a:cubicBezTo>
                  <a:pt x="730" y="234"/>
                  <a:pt x="731" y="234"/>
                  <a:pt x="731" y="234"/>
                </a:cubicBezTo>
                <a:lnTo>
                  <a:pt x="761" y="378"/>
                </a:lnTo>
                <a:close/>
                <a:moveTo>
                  <a:pt x="492" y="747"/>
                </a:moveTo>
                <a:cubicBezTo>
                  <a:pt x="488" y="747"/>
                  <a:pt x="486" y="749"/>
                  <a:pt x="486" y="752"/>
                </a:cubicBezTo>
                <a:cubicBezTo>
                  <a:pt x="447" y="757"/>
                  <a:pt x="447" y="757"/>
                  <a:pt x="447" y="757"/>
                </a:cubicBezTo>
                <a:cubicBezTo>
                  <a:pt x="446" y="755"/>
                  <a:pt x="446" y="754"/>
                  <a:pt x="445" y="753"/>
                </a:cubicBezTo>
                <a:cubicBezTo>
                  <a:pt x="494" y="695"/>
                  <a:pt x="494" y="695"/>
                  <a:pt x="494" y="695"/>
                </a:cubicBezTo>
                <a:cubicBezTo>
                  <a:pt x="495" y="696"/>
                  <a:pt x="497" y="696"/>
                  <a:pt x="499" y="696"/>
                </a:cubicBezTo>
                <a:cubicBezTo>
                  <a:pt x="504" y="696"/>
                  <a:pt x="507" y="693"/>
                  <a:pt x="507" y="688"/>
                </a:cubicBezTo>
                <a:cubicBezTo>
                  <a:pt x="507" y="688"/>
                  <a:pt x="507" y="688"/>
                  <a:pt x="507" y="688"/>
                </a:cubicBezTo>
                <a:cubicBezTo>
                  <a:pt x="584" y="680"/>
                  <a:pt x="584" y="680"/>
                  <a:pt x="584" y="680"/>
                </a:cubicBezTo>
                <a:cubicBezTo>
                  <a:pt x="586" y="680"/>
                  <a:pt x="586" y="680"/>
                  <a:pt x="586" y="680"/>
                </a:cubicBezTo>
                <a:cubicBezTo>
                  <a:pt x="586" y="681"/>
                  <a:pt x="586" y="682"/>
                  <a:pt x="587" y="683"/>
                </a:cubicBezTo>
                <a:cubicBezTo>
                  <a:pt x="496" y="748"/>
                  <a:pt x="496" y="748"/>
                  <a:pt x="496" y="748"/>
                </a:cubicBezTo>
                <a:cubicBezTo>
                  <a:pt x="495" y="747"/>
                  <a:pt x="493" y="747"/>
                  <a:pt x="492" y="747"/>
                </a:cubicBezTo>
                <a:close/>
                <a:moveTo>
                  <a:pt x="393" y="691"/>
                </a:moveTo>
                <a:cubicBezTo>
                  <a:pt x="393" y="687"/>
                  <a:pt x="389" y="683"/>
                  <a:pt x="385" y="683"/>
                </a:cubicBezTo>
                <a:cubicBezTo>
                  <a:pt x="385" y="572"/>
                  <a:pt x="385" y="572"/>
                  <a:pt x="385" y="572"/>
                </a:cubicBezTo>
                <a:cubicBezTo>
                  <a:pt x="392" y="572"/>
                  <a:pt x="397" y="567"/>
                  <a:pt x="397" y="560"/>
                </a:cubicBezTo>
                <a:cubicBezTo>
                  <a:pt x="397" y="560"/>
                  <a:pt x="397" y="560"/>
                  <a:pt x="397" y="560"/>
                </a:cubicBezTo>
                <a:cubicBezTo>
                  <a:pt x="493" y="557"/>
                  <a:pt x="493" y="557"/>
                  <a:pt x="493" y="557"/>
                </a:cubicBezTo>
                <a:cubicBezTo>
                  <a:pt x="534" y="556"/>
                  <a:pt x="534" y="556"/>
                  <a:pt x="534" y="556"/>
                </a:cubicBezTo>
                <a:cubicBezTo>
                  <a:pt x="534" y="561"/>
                  <a:pt x="537" y="565"/>
                  <a:pt x="541" y="566"/>
                </a:cubicBezTo>
                <a:cubicBezTo>
                  <a:pt x="501" y="680"/>
                  <a:pt x="501" y="680"/>
                  <a:pt x="501" y="680"/>
                </a:cubicBezTo>
                <a:cubicBezTo>
                  <a:pt x="500" y="679"/>
                  <a:pt x="500" y="679"/>
                  <a:pt x="499" y="679"/>
                </a:cubicBezTo>
                <a:cubicBezTo>
                  <a:pt x="494" y="679"/>
                  <a:pt x="490" y="683"/>
                  <a:pt x="490" y="688"/>
                </a:cubicBezTo>
                <a:cubicBezTo>
                  <a:pt x="490" y="688"/>
                  <a:pt x="490" y="688"/>
                  <a:pt x="490" y="688"/>
                </a:cubicBezTo>
                <a:cubicBezTo>
                  <a:pt x="486" y="688"/>
                  <a:pt x="486" y="688"/>
                  <a:pt x="486" y="688"/>
                </a:cubicBezTo>
                <a:lnTo>
                  <a:pt x="393" y="691"/>
                </a:lnTo>
                <a:close/>
                <a:moveTo>
                  <a:pt x="376" y="691"/>
                </a:moveTo>
                <a:cubicBezTo>
                  <a:pt x="279" y="688"/>
                  <a:pt x="279" y="688"/>
                  <a:pt x="279" y="688"/>
                </a:cubicBezTo>
                <a:cubicBezTo>
                  <a:pt x="279" y="684"/>
                  <a:pt x="275" y="680"/>
                  <a:pt x="271" y="680"/>
                </a:cubicBezTo>
                <a:cubicBezTo>
                  <a:pt x="270" y="680"/>
                  <a:pt x="269" y="680"/>
                  <a:pt x="269" y="681"/>
                </a:cubicBezTo>
                <a:cubicBezTo>
                  <a:pt x="255" y="642"/>
                  <a:pt x="255" y="642"/>
                  <a:pt x="255" y="642"/>
                </a:cubicBezTo>
                <a:cubicBezTo>
                  <a:pt x="228" y="567"/>
                  <a:pt x="228" y="567"/>
                  <a:pt x="228" y="567"/>
                </a:cubicBezTo>
                <a:cubicBezTo>
                  <a:pt x="232" y="565"/>
                  <a:pt x="236" y="561"/>
                  <a:pt x="236" y="556"/>
                </a:cubicBezTo>
                <a:cubicBezTo>
                  <a:pt x="296" y="558"/>
                  <a:pt x="296" y="558"/>
                  <a:pt x="296" y="558"/>
                </a:cubicBezTo>
                <a:cubicBezTo>
                  <a:pt x="372" y="560"/>
                  <a:pt x="372" y="560"/>
                  <a:pt x="372" y="560"/>
                </a:cubicBezTo>
                <a:cubicBezTo>
                  <a:pt x="372" y="560"/>
                  <a:pt x="372" y="560"/>
                  <a:pt x="372" y="560"/>
                </a:cubicBezTo>
                <a:cubicBezTo>
                  <a:pt x="372" y="567"/>
                  <a:pt x="377" y="572"/>
                  <a:pt x="384" y="572"/>
                </a:cubicBezTo>
                <a:cubicBezTo>
                  <a:pt x="384" y="683"/>
                  <a:pt x="384" y="683"/>
                  <a:pt x="384" y="683"/>
                </a:cubicBezTo>
                <a:cubicBezTo>
                  <a:pt x="380" y="683"/>
                  <a:pt x="376" y="686"/>
                  <a:pt x="376" y="691"/>
                </a:cubicBezTo>
                <a:close/>
                <a:moveTo>
                  <a:pt x="175" y="671"/>
                </a:moveTo>
                <a:cubicBezTo>
                  <a:pt x="174" y="671"/>
                  <a:pt x="173" y="671"/>
                  <a:pt x="172" y="672"/>
                </a:cubicBezTo>
                <a:cubicBezTo>
                  <a:pt x="106" y="556"/>
                  <a:pt x="106" y="556"/>
                  <a:pt x="106" y="556"/>
                </a:cubicBezTo>
                <a:cubicBezTo>
                  <a:pt x="108" y="555"/>
                  <a:pt x="110" y="553"/>
                  <a:pt x="110" y="550"/>
                </a:cubicBezTo>
                <a:cubicBezTo>
                  <a:pt x="160" y="553"/>
                  <a:pt x="160" y="553"/>
                  <a:pt x="160" y="553"/>
                </a:cubicBezTo>
                <a:cubicBezTo>
                  <a:pt x="211" y="555"/>
                  <a:pt x="211" y="555"/>
                  <a:pt x="211" y="555"/>
                </a:cubicBezTo>
                <a:cubicBezTo>
                  <a:pt x="211" y="562"/>
                  <a:pt x="217" y="567"/>
                  <a:pt x="224" y="567"/>
                </a:cubicBezTo>
                <a:cubicBezTo>
                  <a:pt x="225" y="567"/>
                  <a:pt x="226" y="567"/>
                  <a:pt x="227" y="567"/>
                </a:cubicBezTo>
                <a:cubicBezTo>
                  <a:pt x="268" y="681"/>
                  <a:pt x="268" y="681"/>
                  <a:pt x="268" y="681"/>
                </a:cubicBezTo>
                <a:cubicBezTo>
                  <a:pt x="265" y="682"/>
                  <a:pt x="263" y="684"/>
                  <a:pt x="262" y="687"/>
                </a:cubicBezTo>
                <a:cubicBezTo>
                  <a:pt x="193" y="680"/>
                  <a:pt x="193" y="680"/>
                  <a:pt x="193" y="680"/>
                </a:cubicBezTo>
                <a:cubicBezTo>
                  <a:pt x="184" y="679"/>
                  <a:pt x="184" y="679"/>
                  <a:pt x="184" y="679"/>
                </a:cubicBezTo>
                <a:cubicBezTo>
                  <a:pt x="184" y="679"/>
                  <a:pt x="184" y="679"/>
                  <a:pt x="184" y="679"/>
                </a:cubicBezTo>
                <a:cubicBezTo>
                  <a:pt x="184" y="675"/>
                  <a:pt x="180" y="671"/>
                  <a:pt x="175" y="671"/>
                </a:cubicBezTo>
                <a:close/>
                <a:moveTo>
                  <a:pt x="176" y="97"/>
                </a:moveTo>
                <a:cubicBezTo>
                  <a:pt x="180" y="97"/>
                  <a:pt x="184" y="93"/>
                  <a:pt x="184" y="89"/>
                </a:cubicBezTo>
                <a:cubicBezTo>
                  <a:pt x="184" y="88"/>
                  <a:pt x="184" y="88"/>
                  <a:pt x="184" y="88"/>
                </a:cubicBezTo>
                <a:cubicBezTo>
                  <a:pt x="262" y="80"/>
                  <a:pt x="262" y="80"/>
                  <a:pt x="262" y="80"/>
                </a:cubicBezTo>
                <a:cubicBezTo>
                  <a:pt x="262" y="83"/>
                  <a:pt x="264" y="86"/>
                  <a:pt x="267" y="87"/>
                </a:cubicBezTo>
                <a:cubicBezTo>
                  <a:pt x="229" y="194"/>
                  <a:pt x="229" y="194"/>
                  <a:pt x="229" y="194"/>
                </a:cubicBezTo>
                <a:cubicBezTo>
                  <a:pt x="227" y="201"/>
                  <a:pt x="227" y="201"/>
                  <a:pt x="227" y="201"/>
                </a:cubicBezTo>
                <a:cubicBezTo>
                  <a:pt x="226" y="200"/>
                  <a:pt x="224" y="200"/>
                  <a:pt x="223" y="200"/>
                </a:cubicBezTo>
                <a:cubicBezTo>
                  <a:pt x="216" y="200"/>
                  <a:pt x="210" y="205"/>
                  <a:pt x="210" y="212"/>
                </a:cubicBezTo>
                <a:cubicBezTo>
                  <a:pt x="160" y="215"/>
                  <a:pt x="160" y="215"/>
                  <a:pt x="160" y="215"/>
                </a:cubicBezTo>
                <a:cubicBezTo>
                  <a:pt x="110" y="217"/>
                  <a:pt x="110" y="217"/>
                  <a:pt x="110" y="217"/>
                </a:cubicBezTo>
                <a:cubicBezTo>
                  <a:pt x="110" y="214"/>
                  <a:pt x="109" y="211"/>
                  <a:pt x="106" y="210"/>
                </a:cubicBezTo>
                <a:cubicBezTo>
                  <a:pt x="171" y="96"/>
                  <a:pt x="171" y="96"/>
                  <a:pt x="171" y="96"/>
                </a:cubicBezTo>
                <a:cubicBezTo>
                  <a:pt x="173" y="97"/>
                  <a:pt x="174" y="97"/>
                  <a:pt x="176" y="97"/>
                </a:cubicBezTo>
                <a:close/>
                <a:moveTo>
                  <a:pt x="376" y="76"/>
                </a:moveTo>
                <a:cubicBezTo>
                  <a:pt x="377" y="80"/>
                  <a:pt x="380" y="84"/>
                  <a:pt x="384" y="84"/>
                </a:cubicBezTo>
                <a:cubicBezTo>
                  <a:pt x="384" y="196"/>
                  <a:pt x="384" y="196"/>
                  <a:pt x="384" y="196"/>
                </a:cubicBezTo>
                <a:cubicBezTo>
                  <a:pt x="377" y="196"/>
                  <a:pt x="372" y="201"/>
                  <a:pt x="372" y="208"/>
                </a:cubicBezTo>
                <a:cubicBezTo>
                  <a:pt x="276" y="210"/>
                  <a:pt x="276" y="210"/>
                  <a:pt x="276" y="210"/>
                </a:cubicBezTo>
                <a:cubicBezTo>
                  <a:pt x="235" y="211"/>
                  <a:pt x="235" y="211"/>
                  <a:pt x="235" y="211"/>
                </a:cubicBezTo>
                <a:cubicBezTo>
                  <a:pt x="235" y="207"/>
                  <a:pt x="232" y="203"/>
                  <a:pt x="228" y="201"/>
                </a:cubicBezTo>
                <a:cubicBezTo>
                  <a:pt x="268" y="88"/>
                  <a:pt x="268" y="88"/>
                  <a:pt x="268" y="88"/>
                </a:cubicBezTo>
                <a:cubicBezTo>
                  <a:pt x="269" y="88"/>
                  <a:pt x="270" y="88"/>
                  <a:pt x="270" y="88"/>
                </a:cubicBezTo>
                <a:cubicBezTo>
                  <a:pt x="275" y="88"/>
                  <a:pt x="279" y="84"/>
                  <a:pt x="279" y="79"/>
                </a:cubicBezTo>
                <a:cubicBezTo>
                  <a:pt x="279" y="79"/>
                  <a:pt x="279" y="79"/>
                  <a:pt x="279" y="79"/>
                </a:cubicBezTo>
                <a:cubicBezTo>
                  <a:pt x="283" y="79"/>
                  <a:pt x="283" y="79"/>
                  <a:pt x="283" y="79"/>
                </a:cubicBezTo>
                <a:lnTo>
                  <a:pt x="376" y="76"/>
                </a:lnTo>
                <a:close/>
                <a:moveTo>
                  <a:pt x="394" y="76"/>
                </a:moveTo>
                <a:cubicBezTo>
                  <a:pt x="490" y="79"/>
                  <a:pt x="490" y="79"/>
                  <a:pt x="490" y="79"/>
                </a:cubicBezTo>
                <a:cubicBezTo>
                  <a:pt x="490" y="83"/>
                  <a:pt x="494" y="87"/>
                  <a:pt x="499" y="87"/>
                </a:cubicBezTo>
                <a:cubicBezTo>
                  <a:pt x="499" y="87"/>
                  <a:pt x="500" y="87"/>
                  <a:pt x="501" y="87"/>
                </a:cubicBezTo>
                <a:cubicBezTo>
                  <a:pt x="514" y="125"/>
                  <a:pt x="514" y="125"/>
                  <a:pt x="514" y="125"/>
                </a:cubicBezTo>
                <a:cubicBezTo>
                  <a:pt x="541" y="201"/>
                  <a:pt x="541" y="201"/>
                  <a:pt x="541" y="201"/>
                </a:cubicBezTo>
                <a:cubicBezTo>
                  <a:pt x="537" y="202"/>
                  <a:pt x="533" y="206"/>
                  <a:pt x="533" y="211"/>
                </a:cubicBezTo>
                <a:cubicBezTo>
                  <a:pt x="473" y="210"/>
                  <a:pt x="473" y="210"/>
                  <a:pt x="473" y="210"/>
                </a:cubicBezTo>
                <a:cubicBezTo>
                  <a:pt x="397" y="208"/>
                  <a:pt x="397" y="208"/>
                  <a:pt x="397" y="208"/>
                </a:cubicBezTo>
                <a:cubicBezTo>
                  <a:pt x="396" y="201"/>
                  <a:pt x="391" y="196"/>
                  <a:pt x="385" y="196"/>
                </a:cubicBezTo>
                <a:cubicBezTo>
                  <a:pt x="385" y="84"/>
                  <a:pt x="385" y="84"/>
                  <a:pt x="385" y="84"/>
                </a:cubicBezTo>
                <a:cubicBezTo>
                  <a:pt x="390" y="84"/>
                  <a:pt x="393" y="81"/>
                  <a:pt x="394" y="76"/>
                </a:cubicBezTo>
                <a:close/>
                <a:moveTo>
                  <a:pt x="594" y="97"/>
                </a:moveTo>
                <a:cubicBezTo>
                  <a:pt x="595" y="97"/>
                  <a:pt x="597" y="97"/>
                  <a:pt x="598" y="96"/>
                </a:cubicBezTo>
                <a:cubicBezTo>
                  <a:pt x="664" y="211"/>
                  <a:pt x="664" y="211"/>
                  <a:pt x="664" y="211"/>
                </a:cubicBezTo>
                <a:cubicBezTo>
                  <a:pt x="661" y="212"/>
                  <a:pt x="660" y="214"/>
                  <a:pt x="659" y="217"/>
                </a:cubicBezTo>
                <a:cubicBezTo>
                  <a:pt x="609" y="215"/>
                  <a:pt x="609" y="215"/>
                  <a:pt x="609" y="215"/>
                </a:cubicBezTo>
                <a:cubicBezTo>
                  <a:pt x="558" y="212"/>
                  <a:pt x="558" y="212"/>
                  <a:pt x="558" y="212"/>
                </a:cubicBezTo>
                <a:cubicBezTo>
                  <a:pt x="558" y="205"/>
                  <a:pt x="552" y="200"/>
                  <a:pt x="545" y="200"/>
                </a:cubicBezTo>
                <a:cubicBezTo>
                  <a:pt x="544" y="200"/>
                  <a:pt x="543" y="200"/>
                  <a:pt x="542" y="200"/>
                </a:cubicBezTo>
                <a:cubicBezTo>
                  <a:pt x="501" y="86"/>
                  <a:pt x="501" y="86"/>
                  <a:pt x="501" y="86"/>
                </a:cubicBezTo>
                <a:cubicBezTo>
                  <a:pt x="504" y="85"/>
                  <a:pt x="506" y="83"/>
                  <a:pt x="507" y="80"/>
                </a:cubicBezTo>
                <a:cubicBezTo>
                  <a:pt x="575" y="87"/>
                  <a:pt x="575" y="87"/>
                  <a:pt x="575" y="87"/>
                </a:cubicBezTo>
                <a:cubicBezTo>
                  <a:pt x="585" y="88"/>
                  <a:pt x="585" y="88"/>
                  <a:pt x="585" y="88"/>
                </a:cubicBezTo>
                <a:cubicBezTo>
                  <a:pt x="585" y="88"/>
                  <a:pt x="585" y="88"/>
                  <a:pt x="585" y="89"/>
                </a:cubicBezTo>
                <a:cubicBezTo>
                  <a:pt x="585" y="93"/>
                  <a:pt x="589" y="97"/>
                  <a:pt x="594" y="97"/>
                </a:cubicBezTo>
                <a:close/>
                <a:moveTo>
                  <a:pt x="686" y="383"/>
                </a:moveTo>
                <a:cubicBezTo>
                  <a:pt x="575" y="383"/>
                  <a:pt x="575" y="383"/>
                  <a:pt x="575" y="383"/>
                </a:cubicBezTo>
                <a:cubicBezTo>
                  <a:pt x="574" y="377"/>
                  <a:pt x="569" y="371"/>
                  <a:pt x="562" y="371"/>
                </a:cubicBezTo>
                <a:cubicBezTo>
                  <a:pt x="562" y="371"/>
                  <a:pt x="562" y="372"/>
                  <a:pt x="561" y="372"/>
                </a:cubicBezTo>
                <a:cubicBezTo>
                  <a:pt x="547" y="225"/>
                  <a:pt x="547" y="225"/>
                  <a:pt x="547" y="225"/>
                </a:cubicBezTo>
                <a:cubicBezTo>
                  <a:pt x="553" y="224"/>
                  <a:pt x="558" y="219"/>
                  <a:pt x="558" y="213"/>
                </a:cubicBezTo>
                <a:cubicBezTo>
                  <a:pt x="659" y="218"/>
                  <a:pt x="659" y="218"/>
                  <a:pt x="659" y="218"/>
                </a:cubicBezTo>
                <a:cubicBezTo>
                  <a:pt x="659" y="218"/>
                  <a:pt x="659" y="218"/>
                  <a:pt x="659" y="218"/>
                </a:cubicBezTo>
                <a:cubicBezTo>
                  <a:pt x="659" y="223"/>
                  <a:pt x="663" y="227"/>
                  <a:pt x="668" y="227"/>
                </a:cubicBezTo>
                <a:cubicBezTo>
                  <a:pt x="668" y="227"/>
                  <a:pt x="669" y="227"/>
                  <a:pt x="669" y="227"/>
                </a:cubicBezTo>
                <a:cubicBezTo>
                  <a:pt x="693" y="376"/>
                  <a:pt x="693" y="376"/>
                  <a:pt x="693" y="376"/>
                </a:cubicBezTo>
                <a:cubicBezTo>
                  <a:pt x="690" y="376"/>
                  <a:pt x="687" y="379"/>
                  <a:pt x="686" y="383"/>
                </a:cubicBezTo>
                <a:close/>
                <a:moveTo>
                  <a:pt x="546" y="542"/>
                </a:moveTo>
                <a:cubicBezTo>
                  <a:pt x="539" y="542"/>
                  <a:pt x="534" y="548"/>
                  <a:pt x="534" y="555"/>
                </a:cubicBezTo>
                <a:cubicBezTo>
                  <a:pt x="534" y="555"/>
                  <a:pt x="534" y="555"/>
                  <a:pt x="534" y="555"/>
                </a:cubicBezTo>
                <a:cubicBezTo>
                  <a:pt x="436" y="558"/>
                  <a:pt x="436" y="558"/>
                  <a:pt x="436" y="558"/>
                </a:cubicBezTo>
                <a:cubicBezTo>
                  <a:pt x="397" y="559"/>
                  <a:pt x="397" y="559"/>
                  <a:pt x="397" y="559"/>
                </a:cubicBezTo>
                <a:cubicBezTo>
                  <a:pt x="396" y="553"/>
                  <a:pt x="391" y="548"/>
                  <a:pt x="385" y="547"/>
                </a:cubicBezTo>
                <a:cubicBezTo>
                  <a:pt x="385" y="401"/>
                  <a:pt x="385" y="401"/>
                  <a:pt x="385" y="401"/>
                </a:cubicBezTo>
                <a:cubicBezTo>
                  <a:pt x="395" y="401"/>
                  <a:pt x="402" y="394"/>
                  <a:pt x="402" y="384"/>
                </a:cubicBezTo>
                <a:cubicBezTo>
                  <a:pt x="550" y="384"/>
                  <a:pt x="550" y="384"/>
                  <a:pt x="550" y="384"/>
                </a:cubicBezTo>
                <a:cubicBezTo>
                  <a:pt x="550" y="390"/>
                  <a:pt x="554" y="395"/>
                  <a:pt x="560" y="396"/>
                </a:cubicBezTo>
                <a:cubicBezTo>
                  <a:pt x="547" y="542"/>
                  <a:pt x="547" y="542"/>
                  <a:pt x="547" y="542"/>
                </a:cubicBezTo>
                <a:cubicBezTo>
                  <a:pt x="546" y="542"/>
                  <a:pt x="546" y="542"/>
                  <a:pt x="546" y="542"/>
                </a:cubicBezTo>
                <a:close/>
                <a:moveTo>
                  <a:pt x="372" y="559"/>
                </a:moveTo>
                <a:cubicBezTo>
                  <a:pt x="240" y="555"/>
                  <a:pt x="240" y="555"/>
                  <a:pt x="240" y="555"/>
                </a:cubicBezTo>
                <a:cubicBezTo>
                  <a:pt x="236" y="555"/>
                  <a:pt x="236" y="555"/>
                  <a:pt x="236" y="555"/>
                </a:cubicBezTo>
                <a:cubicBezTo>
                  <a:pt x="236" y="555"/>
                  <a:pt x="236" y="555"/>
                  <a:pt x="236" y="555"/>
                </a:cubicBezTo>
                <a:cubicBezTo>
                  <a:pt x="236" y="548"/>
                  <a:pt x="231" y="542"/>
                  <a:pt x="224" y="542"/>
                </a:cubicBezTo>
                <a:cubicBezTo>
                  <a:pt x="223" y="542"/>
                  <a:pt x="223" y="542"/>
                  <a:pt x="223" y="542"/>
                </a:cubicBezTo>
                <a:cubicBezTo>
                  <a:pt x="209" y="396"/>
                  <a:pt x="209" y="396"/>
                  <a:pt x="209" y="396"/>
                </a:cubicBezTo>
                <a:cubicBezTo>
                  <a:pt x="215" y="395"/>
                  <a:pt x="219" y="390"/>
                  <a:pt x="219" y="384"/>
                </a:cubicBezTo>
                <a:cubicBezTo>
                  <a:pt x="368" y="384"/>
                  <a:pt x="368" y="384"/>
                  <a:pt x="368" y="384"/>
                </a:cubicBezTo>
                <a:cubicBezTo>
                  <a:pt x="368" y="393"/>
                  <a:pt x="375" y="401"/>
                  <a:pt x="384" y="401"/>
                </a:cubicBezTo>
                <a:cubicBezTo>
                  <a:pt x="384" y="547"/>
                  <a:pt x="384" y="547"/>
                  <a:pt x="384" y="547"/>
                </a:cubicBezTo>
                <a:cubicBezTo>
                  <a:pt x="378" y="547"/>
                  <a:pt x="372" y="552"/>
                  <a:pt x="372" y="559"/>
                </a:cubicBezTo>
                <a:close/>
                <a:moveTo>
                  <a:pt x="223" y="225"/>
                </a:moveTo>
                <a:cubicBezTo>
                  <a:pt x="230" y="225"/>
                  <a:pt x="235" y="219"/>
                  <a:pt x="235" y="212"/>
                </a:cubicBezTo>
                <a:cubicBezTo>
                  <a:pt x="235" y="212"/>
                  <a:pt x="235" y="212"/>
                  <a:pt x="235" y="212"/>
                </a:cubicBezTo>
                <a:cubicBezTo>
                  <a:pt x="333" y="210"/>
                  <a:pt x="333" y="210"/>
                  <a:pt x="333" y="210"/>
                </a:cubicBezTo>
                <a:cubicBezTo>
                  <a:pt x="372" y="209"/>
                  <a:pt x="372" y="209"/>
                  <a:pt x="372" y="209"/>
                </a:cubicBezTo>
                <a:cubicBezTo>
                  <a:pt x="372" y="215"/>
                  <a:pt x="377" y="221"/>
                  <a:pt x="384" y="221"/>
                </a:cubicBezTo>
                <a:cubicBezTo>
                  <a:pt x="384" y="367"/>
                  <a:pt x="384" y="367"/>
                  <a:pt x="384" y="367"/>
                </a:cubicBezTo>
                <a:cubicBezTo>
                  <a:pt x="375" y="367"/>
                  <a:pt x="368" y="374"/>
                  <a:pt x="368" y="383"/>
                </a:cubicBezTo>
                <a:cubicBezTo>
                  <a:pt x="219" y="383"/>
                  <a:pt x="219" y="383"/>
                  <a:pt x="219" y="383"/>
                </a:cubicBezTo>
                <a:cubicBezTo>
                  <a:pt x="219" y="377"/>
                  <a:pt x="215" y="372"/>
                  <a:pt x="209" y="371"/>
                </a:cubicBezTo>
                <a:cubicBezTo>
                  <a:pt x="223" y="225"/>
                  <a:pt x="223" y="225"/>
                  <a:pt x="223" y="225"/>
                </a:cubicBezTo>
                <a:cubicBezTo>
                  <a:pt x="223" y="225"/>
                  <a:pt x="223" y="225"/>
                  <a:pt x="223" y="225"/>
                </a:cubicBezTo>
                <a:close/>
                <a:moveTo>
                  <a:pt x="397" y="208"/>
                </a:moveTo>
                <a:cubicBezTo>
                  <a:pt x="529" y="212"/>
                  <a:pt x="529" y="212"/>
                  <a:pt x="529" y="212"/>
                </a:cubicBezTo>
                <a:cubicBezTo>
                  <a:pt x="533" y="212"/>
                  <a:pt x="533" y="212"/>
                  <a:pt x="533" y="212"/>
                </a:cubicBezTo>
                <a:cubicBezTo>
                  <a:pt x="533" y="212"/>
                  <a:pt x="533" y="212"/>
                  <a:pt x="533" y="212"/>
                </a:cubicBezTo>
                <a:cubicBezTo>
                  <a:pt x="533" y="219"/>
                  <a:pt x="538" y="225"/>
                  <a:pt x="545" y="225"/>
                </a:cubicBezTo>
                <a:cubicBezTo>
                  <a:pt x="546" y="225"/>
                  <a:pt x="546" y="225"/>
                  <a:pt x="547" y="225"/>
                </a:cubicBezTo>
                <a:cubicBezTo>
                  <a:pt x="560" y="372"/>
                  <a:pt x="560" y="372"/>
                  <a:pt x="560" y="372"/>
                </a:cubicBezTo>
                <a:cubicBezTo>
                  <a:pt x="555" y="373"/>
                  <a:pt x="550" y="377"/>
                  <a:pt x="550" y="383"/>
                </a:cubicBezTo>
                <a:cubicBezTo>
                  <a:pt x="402" y="383"/>
                  <a:pt x="402" y="383"/>
                  <a:pt x="402" y="383"/>
                </a:cubicBezTo>
                <a:cubicBezTo>
                  <a:pt x="402" y="374"/>
                  <a:pt x="394" y="367"/>
                  <a:pt x="385" y="367"/>
                </a:cubicBezTo>
                <a:cubicBezTo>
                  <a:pt x="385" y="221"/>
                  <a:pt x="385" y="221"/>
                  <a:pt x="385" y="221"/>
                </a:cubicBezTo>
                <a:cubicBezTo>
                  <a:pt x="391" y="220"/>
                  <a:pt x="397" y="215"/>
                  <a:pt x="397" y="208"/>
                </a:cubicBezTo>
                <a:close/>
                <a:moveTo>
                  <a:pt x="102" y="226"/>
                </a:moveTo>
                <a:cubicBezTo>
                  <a:pt x="106" y="226"/>
                  <a:pt x="110" y="222"/>
                  <a:pt x="110" y="218"/>
                </a:cubicBezTo>
                <a:cubicBezTo>
                  <a:pt x="194" y="214"/>
                  <a:pt x="194" y="214"/>
                  <a:pt x="194" y="214"/>
                </a:cubicBezTo>
                <a:cubicBezTo>
                  <a:pt x="210" y="213"/>
                  <a:pt x="210" y="213"/>
                  <a:pt x="210" y="213"/>
                </a:cubicBezTo>
                <a:cubicBezTo>
                  <a:pt x="211" y="219"/>
                  <a:pt x="216" y="224"/>
                  <a:pt x="222" y="225"/>
                </a:cubicBezTo>
                <a:cubicBezTo>
                  <a:pt x="218" y="267"/>
                  <a:pt x="218" y="267"/>
                  <a:pt x="218" y="267"/>
                </a:cubicBezTo>
                <a:cubicBezTo>
                  <a:pt x="208" y="371"/>
                  <a:pt x="208" y="371"/>
                  <a:pt x="208" y="371"/>
                </a:cubicBezTo>
                <a:cubicBezTo>
                  <a:pt x="208" y="371"/>
                  <a:pt x="207" y="371"/>
                  <a:pt x="207" y="371"/>
                </a:cubicBezTo>
                <a:cubicBezTo>
                  <a:pt x="200" y="371"/>
                  <a:pt x="194" y="376"/>
                  <a:pt x="194" y="383"/>
                </a:cubicBezTo>
                <a:cubicBezTo>
                  <a:pt x="83" y="383"/>
                  <a:pt x="83" y="383"/>
                  <a:pt x="83" y="383"/>
                </a:cubicBezTo>
                <a:cubicBezTo>
                  <a:pt x="83" y="379"/>
                  <a:pt x="80" y="375"/>
                  <a:pt x="76" y="375"/>
                </a:cubicBezTo>
                <a:cubicBezTo>
                  <a:pt x="100" y="226"/>
                  <a:pt x="100" y="226"/>
                  <a:pt x="100" y="226"/>
                </a:cubicBezTo>
                <a:cubicBezTo>
                  <a:pt x="101" y="226"/>
                  <a:pt x="101" y="226"/>
                  <a:pt x="102" y="226"/>
                </a:cubicBezTo>
                <a:close/>
                <a:moveTo>
                  <a:pt x="83" y="384"/>
                </a:moveTo>
                <a:cubicBezTo>
                  <a:pt x="194" y="384"/>
                  <a:pt x="194" y="384"/>
                  <a:pt x="194" y="384"/>
                </a:cubicBezTo>
                <a:cubicBezTo>
                  <a:pt x="195" y="391"/>
                  <a:pt x="200" y="396"/>
                  <a:pt x="207" y="396"/>
                </a:cubicBezTo>
                <a:cubicBezTo>
                  <a:pt x="207" y="396"/>
                  <a:pt x="208" y="396"/>
                  <a:pt x="208" y="396"/>
                </a:cubicBezTo>
                <a:cubicBezTo>
                  <a:pt x="222" y="542"/>
                  <a:pt x="222" y="542"/>
                  <a:pt x="222" y="542"/>
                </a:cubicBezTo>
                <a:cubicBezTo>
                  <a:pt x="216" y="543"/>
                  <a:pt x="212" y="548"/>
                  <a:pt x="211" y="554"/>
                </a:cubicBezTo>
                <a:cubicBezTo>
                  <a:pt x="110" y="549"/>
                  <a:pt x="110" y="549"/>
                  <a:pt x="110" y="549"/>
                </a:cubicBezTo>
                <a:cubicBezTo>
                  <a:pt x="110" y="549"/>
                  <a:pt x="110" y="549"/>
                  <a:pt x="110" y="549"/>
                </a:cubicBezTo>
                <a:cubicBezTo>
                  <a:pt x="110" y="544"/>
                  <a:pt x="106" y="540"/>
                  <a:pt x="102" y="540"/>
                </a:cubicBezTo>
                <a:cubicBezTo>
                  <a:pt x="101" y="540"/>
                  <a:pt x="101" y="540"/>
                  <a:pt x="100" y="541"/>
                </a:cubicBezTo>
                <a:cubicBezTo>
                  <a:pt x="76" y="392"/>
                  <a:pt x="76" y="392"/>
                  <a:pt x="76" y="392"/>
                </a:cubicBezTo>
                <a:cubicBezTo>
                  <a:pt x="80" y="391"/>
                  <a:pt x="83" y="388"/>
                  <a:pt x="83" y="384"/>
                </a:cubicBezTo>
                <a:close/>
                <a:moveTo>
                  <a:pt x="594" y="671"/>
                </a:moveTo>
                <a:cubicBezTo>
                  <a:pt x="589" y="671"/>
                  <a:pt x="586" y="675"/>
                  <a:pt x="586" y="679"/>
                </a:cubicBezTo>
                <a:cubicBezTo>
                  <a:pt x="586" y="679"/>
                  <a:pt x="586" y="679"/>
                  <a:pt x="586" y="679"/>
                </a:cubicBezTo>
                <a:cubicBezTo>
                  <a:pt x="507" y="687"/>
                  <a:pt x="507" y="687"/>
                  <a:pt x="507" y="687"/>
                </a:cubicBezTo>
                <a:cubicBezTo>
                  <a:pt x="507" y="684"/>
                  <a:pt x="505" y="681"/>
                  <a:pt x="502" y="680"/>
                </a:cubicBezTo>
                <a:cubicBezTo>
                  <a:pt x="540" y="574"/>
                  <a:pt x="540" y="574"/>
                  <a:pt x="540" y="574"/>
                </a:cubicBezTo>
                <a:cubicBezTo>
                  <a:pt x="542" y="567"/>
                  <a:pt x="542" y="567"/>
                  <a:pt x="542" y="567"/>
                </a:cubicBezTo>
                <a:cubicBezTo>
                  <a:pt x="543" y="567"/>
                  <a:pt x="545" y="567"/>
                  <a:pt x="546" y="567"/>
                </a:cubicBezTo>
                <a:cubicBezTo>
                  <a:pt x="553" y="567"/>
                  <a:pt x="559" y="562"/>
                  <a:pt x="559" y="555"/>
                </a:cubicBezTo>
                <a:cubicBezTo>
                  <a:pt x="609" y="553"/>
                  <a:pt x="609" y="553"/>
                  <a:pt x="609" y="553"/>
                </a:cubicBezTo>
                <a:cubicBezTo>
                  <a:pt x="659" y="550"/>
                  <a:pt x="659" y="550"/>
                  <a:pt x="659" y="550"/>
                </a:cubicBezTo>
                <a:cubicBezTo>
                  <a:pt x="660" y="553"/>
                  <a:pt x="661" y="555"/>
                  <a:pt x="664" y="556"/>
                </a:cubicBezTo>
                <a:cubicBezTo>
                  <a:pt x="598" y="671"/>
                  <a:pt x="598" y="671"/>
                  <a:pt x="598" y="671"/>
                </a:cubicBezTo>
                <a:cubicBezTo>
                  <a:pt x="597" y="671"/>
                  <a:pt x="595" y="671"/>
                  <a:pt x="594" y="671"/>
                </a:cubicBezTo>
                <a:close/>
                <a:moveTo>
                  <a:pt x="668" y="540"/>
                </a:moveTo>
                <a:cubicBezTo>
                  <a:pt x="663" y="540"/>
                  <a:pt x="659" y="544"/>
                  <a:pt x="659" y="549"/>
                </a:cubicBezTo>
                <a:cubicBezTo>
                  <a:pt x="659" y="549"/>
                  <a:pt x="659" y="549"/>
                  <a:pt x="659" y="549"/>
                </a:cubicBezTo>
                <a:cubicBezTo>
                  <a:pt x="575" y="553"/>
                  <a:pt x="575" y="553"/>
                  <a:pt x="575" y="553"/>
                </a:cubicBezTo>
                <a:cubicBezTo>
                  <a:pt x="559" y="554"/>
                  <a:pt x="559" y="554"/>
                  <a:pt x="559" y="554"/>
                </a:cubicBezTo>
                <a:cubicBezTo>
                  <a:pt x="558" y="548"/>
                  <a:pt x="554" y="543"/>
                  <a:pt x="547" y="542"/>
                </a:cubicBezTo>
                <a:cubicBezTo>
                  <a:pt x="551" y="500"/>
                  <a:pt x="551" y="500"/>
                  <a:pt x="551" y="500"/>
                </a:cubicBezTo>
                <a:cubicBezTo>
                  <a:pt x="561" y="396"/>
                  <a:pt x="561" y="396"/>
                  <a:pt x="561" y="396"/>
                </a:cubicBezTo>
                <a:cubicBezTo>
                  <a:pt x="562" y="396"/>
                  <a:pt x="562" y="397"/>
                  <a:pt x="562" y="397"/>
                </a:cubicBezTo>
                <a:cubicBezTo>
                  <a:pt x="569" y="397"/>
                  <a:pt x="575" y="391"/>
                  <a:pt x="575" y="384"/>
                </a:cubicBezTo>
                <a:cubicBezTo>
                  <a:pt x="686" y="384"/>
                  <a:pt x="686" y="384"/>
                  <a:pt x="686" y="384"/>
                </a:cubicBezTo>
                <a:cubicBezTo>
                  <a:pt x="686" y="388"/>
                  <a:pt x="689" y="392"/>
                  <a:pt x="693" y="392"/>
                </a:cubicBezTo>
                <a:cubicBezTo>
                  <a:pt x="669" y="541"/>
                  <a:pt x="669" y="541"/>
                  <a:pt x="669" y="541"/>
                </a:cubicBezTo>
                <a:cubicBezTo>
                  <a:pt x="669" y="540"/>
                  <a:pt x="668" y="540"/>
                  <a:pt x="668" y="540"/>
                </a:cubicBezTo>
                <a:close/>
                <a:moveTo>
                  <a:pt x="727" y="224"/>
                </a:moveTo>
                <a:cubicBezTo>
                  <a:pt x="726" y="225"/>
                  <a:pt x="725" y="226"/>
                  <a:pt x="725" y="227"/>
                </a:cubicBezTo>
                <a:cubicBezTo>
                  <a:pt x="690" y="221"/>
                  <a:pt x="690" y="221"/>
                  <a:pt x="690" y="221"/>
                </a:cubicBezTo>
                <a:cubicBezTo>
                  <a:pt x="676" y="219"/>
                  <a:pt x="676" y="219"/>
                  <a:pt x="676" y="219"/>
                </a:cubicBezTo>
                <a:cubicBezTo>
                  <a:pt x="676" y="219"/>
                  <a:pt x="676" y="218"/>
                  <a:pt x="676" y="218"/>
                </a:cubicBezTo>
                <a:cubicBezTo>
                  <a:pt x="676" y="213"/>
                  <a:pt x="672" y="210"/>
                  <a:pt x="668" y="210"/>
                </a:cubicBezTo>
                <a:cubicBezTo>
                  <a:pt x="666" y="210"/>
                  <a:pt x="665" y="210"/>
                  <a:pt x="664" y="210"/>
                </a:cubicBezTo>
                <a:cubicBezTo>
                  <a:pt x="633" y="155"/>
                  <a:pt x="633" y="155"/>
                  <a:pt x="633" y="155"/>
                </a:cubicBezTo>
                <a:cubicBezTo>
                  <a:pt x="599" y="96"/>
                  <a:pt x="599" y="96"/>
                  <a:pt x="599" y="96"/>
                </a:cubicBezTo>
                <a:cubicBezTo>
                  <a:pt x="600" y="95"/>
                  <a:pt x="601" y="93"/>
                  <a:pt x="602" y="91"/>
                </a:cubicBezTo>
                <a:cubicBezTo>
                  <a:pt x="637" y="101"/>
                  <a:pt x="637" y="101"/>
                  <a:pt x="637" y="101"/>
                </a:cubicBezTo>
                <a:cubicBezTo>
                  <a:pt x="637" y="101"/>
                  <a:pt x="637" y="101"/>
                  <a:pt x="637" y="101"/>
                </a:cubicBezTo>
                <a:cubicBezTo>
                  <a:pt x="637" y="105"/>
                  <a:pt x="640" y="107"/>
                  <a:pt x="643" y="107"/>
                </a:cubicBezTo>
                <a:cubicBezTo>
                  <a:pt x="644" y="107"/>
                  <a:pt x="645" y="107"/>
                  <a:pt x="645" y="107"/>
                </a:cubicBezTo>
                <a:lnTo>
                  <a:pt x="727" y="224"/>
                </a:lnTo>
                <a:close/>
                <a:moveTo>
                  <a:pt x="517" y="24"/>
                </a:moveTo>
                <a:cubicBezTo>
                  <a:pt x="517" y="24"/>
                  <a:pt x="517" y="25"/>
                  <a:pt x="517" y="25"/>
                </a:cubicBezTo>
                <a:cubicBezTo>
                  <a:pt x="517" y="28"/>
                  <a:pt x="520" y="31"/>
                  <a:pt x="523" y="31"/>
                </a:cubicBezTo>
                <a:cubicBezTo>
                  <a:pt x="525" y="31"/>
                  <a:pt x="526" y="30"/>
                  <a:pt x="527" y="29"/>
                </a:cubicBezTo>
                <a:cubicBezTo>
                  <a:pt x="638" y="99"/>
                  <a:pt x="638" y="99"/>
                  <a:pt x="638" y="99"/>
                </a:cubicBezTo>
                <a:cubicBezTo>
                  <a:pt x="637" y="99"/>
                  <a:pt x="637" y="100"/>
                  <a:pt x="637" y="100"/>
                </a:cubicBezTo>
                <a:cubicBezTo>
                  <a:pt x="602" y="90"/>
                  <a:pt x="602" y="90"/>
                  <a:pt x="602" y="90"/>
                </a:cubicBezTo>
                <a:cubicBezTo>
                  <a:pt x="602" y="90"/>
                  <a:pt x="602" y="89"/>
                  <a:pt x="602" y="89"/>
                </a:cubicBezTo>
                <a:cubicBezTo>
                  <a:pt x="602" y="84"/>
                  <a:pt x="598" y="80"/>
                  <a:pt x="594" y="80"/>
                </a:cubicBezTo>
                <a:cubicBezTo>
                  <a:pt x="591" y="80"/>
                  <a:pt x="589" y="81"/>
                  <a:pt x="587" y="83"/>
                </a:cubicBezTo>
                <a:cubicBezTo>
                  <a:pt x="496" y="18"/>
                  <a:pt x="496" y="18"/>
                  <a:pt x="496" y="18"/>
                </a:cubicBezTo>
                <a:cubicBezTo>
                  <a:pt x="497" y="18"/>
                  <a:pt x="497" y="18"/>
                  <a:pt x="497" y="17"/>
                </a:cubicBezTo>
                <a:lnTo>
                  <a:pt x="517" y="24"/>
                </a:lnTo>
                <a:close/>
                <a:moveTo>
                  <a:pt x="486" y="15"/>
                </a:moveTo>
                <a:cubicBezTo>
                  <a:pt x="486" y="18"/>
                  <a:pt x="488" y="21"/>
                  <a:pt x="492" y="21"/>
                </a:cubicBezTo>
                <a:cubicBezTo>
                  <a:pt x="493" y="21"/>
                  <a:pt x="495" y="20"/>
                  <a:pt x="496" y="19"/>
                </a:cubicBezTo>
                <a:cubicBezTo>
                  <a:pt x="536" y="47"/>
                  <a:pt x="536" y="47"/>
                  <a:pt x="536" y="47"/>
                </a:cubicBezTo>
                <a:cubicBezTo>
                  <a:pt x="587" y="84"/>
                  <a:pt x="587" y="84"/>
                  <a:pt x="587" y="84"/>
                </a:cubicBezTo>
                <a:cubicBezTo>
                  <a:pt x="586" y="85"/>
                  <a:pt x="586" y="86"/>
                  <a:pt x="585" y="87"/>
                </a:cubicBezTo>
                <a:cubicBezTo>
                  <a:pt x="576" y="86"/>
                  <a:pt x="576" y="86"/>
                  <a:pt x="576" y="86"/>
                </a:cubicBezTo>
                <a:cubicBezTo>
                  <a:pt x="507" y="79"/>
                  <a:pt x="507" y="79"/>
                  <a:pt x="507" y="79"/>
                </a:cubicBezTo>
                <a:cubicBezTo>
                  <a:pt x="507" y="79"/>
                  <a:pt x="507" y="79"/>
                  <a:pt x="507" y="78"/>
                </a:cubicBezTo>
                <a:cubicBezTo>
                  <a:pt x="507" y="74"/>
                  <a:pt x="503" y="70"/>
                  <a:pt x="499" y="70"/>
                </a:cubicBezTo>
                <a:cubicBezTo>
                  <a:pt x="496" y="70"/>
                  <a:pt x="495" y="71"/>
                  <a:pt x="493" y="72"/>
                </a:cubicBezTo>
                <a:cubicBezTo>
                  <a:pt x="444" y="13"/>
                  <a:pt x="444" y="13"/>
                  <a:pt x="444" y="13"/>
                </a:cubicBezTo>
                <a:cubicBezTo>
                  <a:pt x="445" y="13"/>
                  <a:pt x="445" y="12"/>
                  <a:pt x="446" y="10"/>
                </a:cubicBezTo>
                <a:lnTo>
                  <a:pt x="486" y="15"/>
                </a:lnTo>
                <a:close/>
                <a:moveTo>
                  <a:pt x="434" y="9"/>
                </a:moveTo>
                <a:cubicBezTo>
                  <a:pt x="434" y="12"/>
                  <a:pt x="437" y="15"/>
                  <a:pt x="440" y="15"/>
                </a:cubicBezTo>
                <a:cubicBezTo>
                  <a:pt x="441" y="15"/>
                  <a:pt x="442" y="14"/>
                  <a:pt x="443" y="14"/>
                </a:cubicBezTo>
                <a:cubicBezTo>
                  <a:pt x="472" y="48"/>
                  <a:pt x="472" y="48"/>
                  <a:pt x="472" y="48"/>
                </a:cubicBezTo>
                <a:cubicBezTo>
                  <a:pt x="492" y="73"/>
                  <a:pt x="492" y="73"/>
                  <a:pt x="492" y="73"/>
                </a:cubicBezTo>
                <a:cubicBezTo>
                  <a:pt x="491" y="74"/>
                  <a:pt x="490" y="76"/>
                  <a:pt x="490" y="78"/>
                </a:cubicBezTo>
                <a:cubicBezTo>
                  <a:pt x="393" y="75"/>
                  <a:pt x="393" y="75"/>
                  <a:pt x="393" y="75"/>
                </a:cubicBezTo>
                <a:cubicBezTo>
                  <a:pt x="393" y="71"/>
                  <a:pt x="390" y="67"/>
                  <a:pt x="385" y="67"/>
                </a:cubicBezTo>
                <a:cubicBezTo>
                  <a:pt x="385" y="11"/>
                  <a:pt x="385" y="11"/>
                  <a:pt x="385" y="11"/>
                </a:cubicBezTo>
                <a:cubicBezTo>
                  <a:pt x="387" y="11"/>
                  <a:pt x="389" y="9"/>
                  <a:pt x="390" y="7"/>
                </a:cubicBezTo>
                <a:lnTo>
                  <a:pt x="434" y="9"/>
                </a:lnTo>
                <a:close/>
                <a:moveTo>
                  <a:pt x="384" y="11"/>
                </a:moveTo>
                <a:cubicBezTo>
                  <a:pt x="384" y="67"/>
                  <a:pt x="384" y="67"/>
                  <a:pt x="384" y="67"/>
                </a:cubicBezTo>
                <a:cubicBezTo>
                  <a:pt x="380" y="68"/>
                  <a:pt x="377" y="71"/>
                  <a:pt x="377" y="75"/>
                </a:cubicBezTo>
                <a:cubicBezTo>
                  <a:pt x="279" y="78"/>
                  <a:pt x="279" y="78"/>
                  <a:pt x="279" y="78"/>
                </a:cubicBezTo>
                <a:cubicBezTo>
                  <a:pt x="278" y="76"/>
                  <a:pt x="278" y="74"/>
                  <a:pt x="276" y="73"/>
                </a:cubicBezTo>
                <a:cubicBezTo>
                  <a:pt x="326" y="14"/>
                  <a:pt x="326" y="14"/>
                  <a:pt x="326" y="14"/>
                </a:cubicBezTo>
                <a:cubicBezTo>
                  <a:pt x="327" y="15"/>
                  <a:pt x="328" y="15"/>
                  <a:pt x="329" y="15"/>
                </a:cubicBezTo>
                <a:cubicBezTo>
                  <a:pt x="332" y="15"/>
                  <a:pt x="334" y="12"/>
                  <a:pt x="335" y="9"/>
                </a:cubicBezTo>
                <a:cubicBezTo>
                  <a:pt x="378" y="7"/>
                  <a:pt x="378" y="7"/>
                  <a:pt x="378" y="7"/>
                </a:cubicBezTo>
                <a:cubicBezTo>
                  <a:pt x="379" y="9"/>
                  <a:pt x="381" y="11"/>
                  <a:pt x="384" y="11"/>
                </a:cubicBezTo>
                <a:close/>
                <a:moveTo>
                  <a:pt x="325" y="14"/>
                </a:moveTo>
                <a:cubicBezTo>
                  <a:pt x="276" y="73"/>
                  <a:pt x="276" y="73"/>
                  <a:pt x="276" y="73"/>
                </a:cubicBezTo>
                <a:cubicBezTo>
                  <a:pt x="274" y="71"/>
                  <a:pt x="272" y="71"/>
                  <a:pt x="270" y="71"/>
                </a:cubicBezTo>
                <a:cubicBezTo>
                  <a:pt x="266" y="71"/>
                  <a:pt x="262" y="75"/>
                  <a:pt x="262" y="79"/>
                </a:cubicBezTo>
                <a:cubicBezTo>
                  <a:pt x="262" y="79"/>
                  <a:pt x="262" y="79"/>
                  <a:pt x="262" y="79"/>
                </a:cubicBezTo>
                <a:cubicBezTo>
                  <a:pt x="186" y="87"/>
                  <a:pt x="186" y="87"/>
                  <a:pt x="186" y="87"/>
                </a:cubicBezTo>
                <a:cubicBezTo>
                  <a:pt x="184" y="87"/>
                  <a:pt x="184" y="87"/>
                  <a:pt x="184" y="87"/>
                </a:cubicBezTo>
                <a:cubicBezTo>
                  <a:pt x="184" y="86"/>
                  <a:pt x="183" y="85"/>
                  <a:pt x="182" y="84"/>
                </a:cubicBezTo>
                <a:cubicBezTo>
                  <a:pt x="273" y="19"/>
                  <a:pt x="273" y="19"/>
                  <a:pt x="273" y="19"/>
                </a:cubicBezTo>
                <a:cubicBezTo>
                  <a:pt x="274" y="20"/>
                  <a:pt x="276" y="21"/>
                  <a:pt x="278" y="21"/>
                </a:cubicBezTo>
                <a:cubicBezTo>
                  <a:pt x="281" y="21"/>
                  <a:pt x="283" y="18"/>
                  <a:pt x="283" y="15"/>
                </a:cubicBezTo>
                <a:cubicBezTo>
                  <a:pt x="323" y="10"/>
                  <a:pt x="323" y="10"/>
                  <a:pt x="323" y="10"/>
                </a:cubicBezTo>
                <a:cubicBezTo>
                  <a:pt x="323" y="12"/>
                  <a:pt x="324" y="13"/>
                  <a:pt x="325" y="14"/>
                </a:cubicBezTo>
                <a:close/>
                <a:moveTo>
                  <a:pt x="242" y="29"/>
                </a:moveTo>
                <a:cubicBezTo>
                  <a:pt x="243" y="30"/>
                  <a:pt x="245" y="31"/>
                  <a:pt x="246" y="31"/>
                </a:cubicBezTo>
                <a:cubicBezTo>
                  <a:pt x="250" y="31"/>
                  <a:pt x="252" y="28"/>
                  <a:pt x="252" y="25"/>
                </a:cubicBezTo>
                <a:cubicBezTo>
                  <a:pt x="252" y="24"/>
                  <a:pt x="252" y="24"/>
                  <a:pt x="252" y="24"/>
                </a:cubicBezTo>
                <a:cubicBezTo>
                  <a:pt x="272" y="17"/>
                  <a:pt x="272" y="17"/>
                  <a:pt x="272" y="17"/>
                </a:cubicBezTo>
                <a:cubicBezTo>
                  <a:pt x="272" y="18"/>
                  <a:pt x="273" y="18"/>
                  <a:pt x="273" y="18"/>
                </a:cubicBezTo>
                <a:cubicBezTo>
                  <a:pt x="182" y="83"/>
                  <a:pt x="182" y="83"/>
                  <a:pt x="182" y="83"/>
                </a:cubicBezTo>
                <a:cubicBezTo>
                  <a:pt x="180" y="81"/>
                  <a:pt x="178" y="80"/>
                  <a:pt x="176" y="80"/>
                </a:cubicBezTo>
                <a:cubicBezTo>
                  <a:pt x="171" y="80"/>
                  <a:pt x="167" y="84"/>
                  <a:pt x="167" y="89"/>
                </a:cubicBezTo>
                <a:cubicBezTo>
                  <a:pt x="167" y="89"/>
                  <a:pt x="167" y="90"/>
                  <a:pt x="167" y="90"/>
                </a:cubicBezTo>
                <a:cubicBezTo>
                  <a:pt x="132" y="100"/>
                  <a:pt x="132" y="100"/>
                  <a:pt x="132" y="100"/>
                </a:cubicBezTo>
                <a:cubicBezTo>
                  <a:pt x="132" y="100"/>
                  <a:pt x="132" y="99"/>
                  <a:pt x="132" y="99"/>
                </a:cubicBezTo>
                <a:lnTo>
                  <a:pt x="242" y="29"/>
                </a:lnTo>
                <a:close/>
                <a:moveTo>
                  <a:pt x="124" y="107"/>
                </a:moveTo>
                <a:cubicBezTo>
                  <a:pt x="124" y="107"/>
                  <a:pt x="125" y="107"/>
                  <a:pt x="126" y="107"/>
                </a:cubicBezTo>
                <a:cubicBezTo>
                  <a:pt x="130" y="107"/>
                  <a:pt x="132" y="105"/>
                  <a:pt x="132" y="101"/>
                </a:cubicBezTo>
                <a:cubicBezTo>
                  <a:pt x="132" y="101"/>
                  <a:pt x="132" y="101"/>
                  <a:pt x="132" y="101"/>
                </a:cubicBezTo>
                <a:cubicBezTo>
                  <a:pt x="167" y="91"/>
                  <a:pt x="167" y="91"/>
                  <a:pt x="167" y="91"/>
                </a:cubicBezTo>
                <a:cubicBezTo>
                  <a:pt x="168" y="93"/>
                  <a:pt x="169" y="95"/>
                  <a:pt x="171" y="96"/>
                </a:cubicBezTo>
                <a:cubicBezTo>
                  <a:pt x="154" y="125"/>
                  <a:pt x="154" y="125"/>
                  <a:pt x="154" y="125"/>
                </a:cubicBezTo>
                <a:cubicBezTo>
                  <a:pt x="105" y="210"/>
                  <a:pt x="105" y="210"/>
                  <a:pt x="105" y="210"/>
                </a:cubicBezTo>
                <a:cubicBezTo>
                  <a:pt x="104" y="209"/>
                  <a:pt x="103" y="209"/>
                  <a:pt x="102" y="209"/>
                </a:cubicBezTo>
                <a:cubicBezTo>
                  <a:pt x="97" y="209"/>
                  <a:pt x="93" y="213"/>
                  <a:pt x="93" y="217"/>
                </a:cubicBezTo>
                <a:cubicBezTo>
                  <a:pt x="93" y="218"/>
                  <a:pt x="93" y="218"/>
                  <a:pt x="93" y="219"/>
                </a:cubicBezTo>
                <a:cubicBezTo>
                  <a:pt x="45" y="227"/>
                  <a:pt x="45" y="227"/>
                  <a:pt x="45" y="227"/>
                </a:cubicBezTo>
                <a:cubicBezTo>
                  <a:pt x="45" y="225"/>
                  <a:pt x="44" y="224"/>
                  <a:pt x="43" y="223"/>
                </a:cubicBezTo>
                <a:lnTo>
                  <a:pt x="124" y="107"/>
                </a:lnTo>
                <a:close/>
                <a:moveTo>
                  <a:pt x="39" y="234"/>
                </a:moveTo>
                <a:cubicBezTo>
                  <a:pt x="39" y="234"/>
                  <a:pt x="39" y="234"/>
                  <a:pt x="39" y="234"/>
                </a:cubicBezTo>
                <a:cubicBezTo>
                  <a:pt x="42" y="234"/>
                  <a:pt x="45" y="231"/>
                  <a:pt x="45" y="228"/>
                </a:cubicBezTo>
                <a:cubicBezTo>
                  <a:pt x="45" y="228"/>
                  <a:pt x="45" y="227"/>
                  <a:pt x="45" y="227"/>
                </a:cubicBezTo>
                <a:cubicBezTo>
                  <a:pt x="94" y="219"/>
                  <a:pt x="94" y="219"/>
                  <a:pt x="94" y="219"/>
                </a:cubicBezTo>
                <a:cubicBezTo>
                  <a:pt x="94" y="222"/>
                  <a:pt x="97" y="225"/>
                  <a:pt x="99" y="226"/>
                </a:cubicBezTo>
                <a:cubicBezTo>
                  <a:pt x="88" y="295"/>
                  <a:pt x="88" y="295"/>
                  <a:pt x="88" y="295"/>
                </a:cubicBezTo>
                <a:cubicBezTo>
                  <a:pt x="75" y="375"/>
                  <a:pt x="75" y="375"/>
                  <a:pt x="75" y="375"/>
                </a:cubicBezTo>
                <a:cubicBezTo>
                  <a:pt x="75" y="375"/>
                  <a:pt x="75" y="375"/>
                  <a:pt x="74" y="375"/>
                </a:cubicBezTo>
                <a:cubicBezTo>
                  <a:pt x="70" y="375"/>
                  <a:pt x="66" y="378"/>
                  <a:pt x="66" y="383"/>
                </a:cubicBezTo>
                <a:cubicBezTo>
                  <a:pt x="12" y="383"/>
                  <a:pt x="12" y="383"/>
                  <a:pt x="12" y="383"/>
                </a:cubicBezTo>
                <a:cubicBezTo>
                  <a:pt x="12" y="381"/>
                  <a:pt x="10" y="379"/>
                  <a:pt x="8" y="378"/>
                </a:cubicBezTo>
                <a:lnTo>
                  <a:pt x="39" y="234"/>
                </a:lnTo>
                <a:close/>
                <a:moveTo>
                  <a:pt x="8" y="390"/>
                </a:moveTo>
                <a:cubicBezTo>
                  <a:pt x="11" y="389"/>
                  <a:pt x="12" y="387"/>
                  <a:pt x="12" y="384"/>
                </a:cubicBezTo>
                <a:cubicBezTo>
                  <a:pt x="66" y="384"/>
                  <a:pt x="66" y="384"/>
                  <a:pt x="66" y="384"/>
                </a:cubicBezTo>
                <a:cubicBezTo>
                  <a:pt x="66" y="388"/>
                  <a:pt x="70" y="392"/>
                  <a:pt x="74" y="392"/>
                </a:cubicBezTo>
                <a:cubicBezTo>
                  <a:pt x="75" y="392"/>
                  <a:pt x="75" y="392"/>
                  <a:pt x="75" y="392"/>
                </a:cubicBezTo>
                <a:cubicBezTo>
                  <a:pt x="79" y="419"/>
                  <a:pt x="79" y="419"/>
                  <a:pt x="79" y="419"/>
                </a:cubicBezTo>
                <a:cubicBezTo>
                  <a:pt x="99" y="541"/>
                  <a:pt x="99" y="541"/>
                  <a:pt x="99" y="541"/>
                </a:cubicBezTo>
                <a:cubicBezTo>
                  <a:pt x="96" y="542"/>
                  <a:pt x="94" y="544"/>
                  <a:pt x="93" y="548"/>
                </a:cubicBezTo>
                <a:cubicBezTo>
                  <a:pt x="90" y="547"/>
                  <a:pt x="90" y="547"/>
                  <a:pt x="90" y="547"/>
                </a:cubicBezTo>
                <a:cubicBezTo>
                  <a:pt x="45" y="540"/>
                  <a:pt x="45" y="540"/>
                  <a:pt x="45" y="540"/>
                </a:cubicBezTo>
                <a:cubicBezTo>
                  <a:pt x="45" y="540"/>
                  <a:pt x="45" y="540"/>
                  <a:pt x="45" y="539"/>
                </a:cubicBezTo>
                <a:cubicBezTo>
                  <a:pt x="45" y="536"/>
                  <a:pt x="42" y="534"/>
                  <a:pt x="39" y="534"/>
                </a:cubicBezTo>
                <a:cubicBezTo>
                  <a:pt x="39" y="534"/>
                  <a:pt x="39" y="534"/>
                  <a:pt x="39" y="534"/>
                </a:cubicBezTo>
                <a:lnTo>
                  <a:pt x="8" y="390"/>
                </a:lnTo>
                <a:close/>
                <a:moveTo>
                  <a:pt x="43" y="544"/>
                </a:moveTo>
                <a:cubicBezTo>
                  <a:pt x="44" y="543"/>
                  <a:pt x="45" y="542"/>
                  <a:pt x="45" y="541"/>
                </a:cubicBezTo>
                <a:cubicBezTo>
                  <a:pt x="79" y="546"/>
                  <a:pt x="79" y="546"/>
                  <a:pt x="79" y="546"/>
                </a:cubicBezTo>
                <a:cubicBezTo>
                  <a:pt x="93" y="548"/>
                  <a:pt x="93" y="548"/>
                  <a:pt x="93" y="548"/>
                </a:cubicBezTo>
                <a:cubicBezTo>
                  <a:pt x="93" y="549"/>
                  <a:pt x="93" y="549"/>
                  <a:pt x="93" y="549"/>
                </a:cubicBezTo>
                <a:cubicBezTo>
                  <a:pt x="93" y="554"/>
                  <a:pt x="97" y="558"/>
                  <a:pt x="102" y="558"/>
                </a:cubicBezTo>
                <a:cubicBezTo>
                  <a:pt x="103" y="558"/>
                  <a:pt x="104" y="557"/>
                  <a:pt x="105" y="557"/>
                </a:cubicBezTo>
                <a:cubicBezTo>
                  <a:pt x="137" y="612"/>
                  <a:pt x="137" y="612"/>
                  <a:pt x="137" y="612"/>
                </a:cubicBezTo>
                <a:cubicBezTo>
                  <a:pt x="171" y="672"/>
                  <a:pt x="171" y="672"/>
                  <a:pt x="171" y="672"/>
                </a:cubicBezTo>
                <a:cubicBezTo>
                  <a:pt x="169" y="673"/>
                  <a:pt x="168" y="674"/>
                  <a:pt x="167" y="676"/>
                </a:cubicBezTo>
                <a:cubicBezTo>
                  <a:pt x="132" y="667"/>
                  <a:pt x="132" y="667"/>
                  <a:pt x="132" y="667"/>
                </a:cubicBezTo>
                <a:cubicBezTo>
                  <a:pt x="132" y="666"/>
                  <a:pt x="132" y="666"/>
                  <a:pt x="132" y="666"/>
                </a:cubicBezTo>
                <a:cubicBezTo>
                  <a:pt x="132" y="663"/>
                  <a:pt x="130" y="660"/>
                  <a:pt x="126" y="660"/>
                </a:cubicBezTo>
                <a:cubicBezTo>
                  <a:pt x="125" y="660"/>
                  <a:pt x="125" y="660"/>
                  <a:pt x="124" y="661"/>
                </a:cubicBezTo>
                <a:lnTo>
                  <a:pt x="43" y="544"/>
                </a:lnTo>
                <a:close/>
                <a:moveTo>
                  <a:pt x="252" y="743"/>
                </a:moveTo>
                <a:cubicBezTo>
                  <a:pt x="252" y="743"/>
                  <a:pt x="252" y="743"/>
                  <a:pt x="252" y="742"/>
                </a:cubicBezTo>
                <a:cubicBezTo>
                  <a:pt x="252" y="739"/>
                  <a:pt x="250" y="736"/>
                  <a:pt x="246" y="736"/>
                </a:cubicBezTo>
                <a:cubicBezTo>
                  <a:pt x="245" y="736"/>
                  <a:pt x="243" y="737"/>
                  <a:pt x="242" y="738"/>
                </a:cubicBezTo>
                <a:cubicBezTo>
                  <a:pt x="132" y="668"/>
                  <a:pt x="132" y="668"/>
                  <a:pt x="132" y="668"/>
                </a:cubicBezTo>
                <a:cubicBezTo>
                  <a:pt x="132" y="668"/>
                  <a:pt x="132" y="668"/>
                  <a:pt x="132" y="667"/>
                </a:cubicBezTo>
                <a:cubicBezTo>
                  <a:pt x="148" y="672"/>
                  <a:pt x="148" y="672"/>
                  <a:pt x="148" y="672"/>
                </a:cubicBezTo>
                <a:cubicBezTo>
                  <a:pt x="167" y="677"/>
                  <a:pt x="167" y="677"/>
                  <a:pt x="167" y="677"/>
                </a:cubicBezTo>
                <a:cubicBezTo>
                  <a:pt x="167" y="678"/>
                  <a:pt x="167" y="678"/>
                  <a:pt x="167" y="679"/>
                </a:cubicBezTo>
                <a:cubicBezTo>
                  <a:pt x="167" y="684"/>
                  <a:pt x="170" y="688"/>
                  <a:pt x="175" y="688"/>
                </a:cubicBezTo>
                <a:cubicBezTo>
                  <a:pt x="178" y="688"/>
                  <a:pt x="180" y="686"/>
                  <a:pt x="182" y="684"/>
                </a:cubicBezTo>
                <a:cubicBezTo>
                  <a:pt x="273" y="749"/>
                  <a:pt x="273" y="749"/>
                  <a:pt x="273" y="749"/>
                </a:cubicBezTo>
                <a:cubicBezTo>
                  <a:pt x="272" y="749"/>
                  <a:pt x="272" y="750"/>
                  <a:pt x="272" y="750"/>
                </a:cubicBezTo>
                <a:lnTo>
                  <a:pt x="252" y="743"/>
                </a:lnTo>
                <a:close/>
                <a:moveTo>
                  <a:pt x="284" y="752"/>
                </a:moveTo>
                <a:cubicBezTo>
                  <a:pt x="284" y="752"/>
                  <a:pt x="284" y="752"/>
                  <a:pt x="284" y="752"/>
                </a:cubicBezTo>
                <a:cubicBezTo>
                  <a:pt x="284" y="748"/>
                  <a:pt x="281" y="746"/>
                  <a:pt x="278" y="746"/>
                </a:cubicBezTo>
                <a:cubicBezTo>
                  <a:pt x="276" y="746"/>
                  <a:pt x="274" y="747"/>
                  <a:pt x="273" y="748"/>
                </a:cubicBezTo>
                <a:cubicBezTo>
                  <a:pt x="233" y="719"/>
                  <a:pt x="233" y="719"/>
                  <a:pt x="233" y="719"/>
                </a:cubicBezTo>
                <a:cubicBezTo>
                  <a:pt x="182" y="684"/>
                  <a:pt x="182" y="684"/>
                  <a:pt x="182" y="684"/>
                </a:cubicBezTo>
                <a:cubicBezTo>
                  <a:pt x="183" y="683"/>
                  <a:pt x="183" y="681"/>
                  <a:pt x="184" y="680"/>
                </a:cubicBezTo>
                <a:cubicBezTo>
                  <a:pt x="192" y="681"/>
                  <a:pt x="192" y="681"/>
                  <a:pt x="192" y="681"/>
                </a:cubicBezTo>
                <a:cubicBezTo>
                  <a:pt x="262" y="688"/>
                  <a:pt x="262" y="688"/>
                  <a:pt x="262" y="688"/>
                </a:cubicBezTo>
                <a:cubicBezTo>
                  <a:pt x="262" y="688"/>
                  <a:pt x="262" y="688"/>
                  <a:pt x="262" y="689"/>
                </a:cubicBezTo>
                <a:cubicBezTo>
                  <a:pt x="262" y="694"/>
                  <a:pt x="266" y="697"/>
                  <a:pt x="271" y="697"/>
                </a:cubicBezTo>
                <a:cubicBezTo>
                  <a:pt x="273" y="697"/>
                  <a:pt x="275" y="697"/>
                  <a:pt x="276" y="695"/>
                </a:cubicBezTo>
                <a:cubicBezTo>
                  <a:pt x="325" y="754"/>
                  <a:pt x="325" y="754"/>
                  <a:pt x="325" y="754"/>
                </a:cubicBezTo>
                <a:cubicBezTo>
                  <a:pt x="325" y="755"/>
                  <a:pt x="324" y="756"/>
                  <a:pt x="324" y="757"/>
                </a:cubicBezTo>
                <a:lnTo>
                  <a:pt x="284" y="752"/>
                </a:lnTo>
                <a:close/>
                <a:moveTo>
                  <a:pt x="335" y="758"/>
                </a:moveTo>
                <a:cubicBezTo>
                  <a:pt x="335" y="755"/>
                  <a:pt x="332" y="752"/>
                  <a:pt x="329" y="752"/>
                </a:cubicBezTo>
                <a:cubicBezTo>
                  <a:pt x="328" y="752"/>
                  <a:pt x="327" y="753"/>
                  <a:pt x="326" y="753"/>
                </a:cubicBezTo>
                <a:cubicBezTo>
                  <a:pt x="297" y="719"/>
                  <a:pt x="297" y="719"/>
                  <a:pt x="297" y="719"/>
                </a:cubicBezTo>
                <a:cubicBezTo>
                  <a:pt x="277" y="695"/>
                  <a:pt x="277" y="695"/>
                  <a:pt x="277" y="695"/>
                </a:cubicBezTo>
                <a:cubicBezTo>
                  <a:pt x="278" y="693"/>
                  <a:pt x="279" y="691"/>
                  <a:pt x="279" y="689"/>
                </a:cubicBezTo>
                <a:cubicBezTo>
                  <a:pt x="376" y="692"/>
                  <a:pt x="376" y="692"/>
                  <a:pt x="376" y="692"/>
                </a:cubicBezTo>
                <a:cubicBezTo>
                  <a:pt x="376" y="696"/>
                  <a:pt x="380" y="700"/>
                  <a:pt x="384" y="700"/>
                </a:cubicBezTo>
                <a:cubicBezTo>
                  <a:pt x="384" y="756"/>
                  <a:pt x="384" y="756"/>
                  <a:pt x="384" y="756"/>
                </a:cubicBezTo>
                <a:cubicBezTo>
                  <a:pt x="382" y="756"/>
                  <a:pt x="379" y="758"/>
                  <a:pt x="379" y="760"/>
                </a:cubicBezTo>
                <a:lnTo>
                  <a:pt x="335" y="758"/>
                </a:lnTo>
                <a:close/>
                <a:moveTo>
                  <a:pt x="390" y="760"/>
                </a:moveTo>
                <a:cubicBezTo>
                  <a:pt x="390" y="758"/>
                  <a:pt x="388" y="756"/>
                  <a:pt x="385" y="756"/>
                </a:cubicBezTo>
                <a:cubicBezTo>
                  <a:pt x="385" y="700"/>
                  <a:pt x="385" y="700"/>
                  <a:pt x="385" y="700"/>
                </a:cubicBezTo>
                <a:cubicBezTo>
                  <a:pt x="389" y="699"/>
                  <a:pt x="392" y="696"/>
                  <a:pt x="393" y="692"/>
                </a:cubicBezTo>
                <a:cubicBezTo>
                  <a:pt x="490" y="689"/>
                  <a:pt x="490" y="689"/>
                  <a:pt x="490" y="689"/>
                </a:cubicBezTo>
                <a:cubicBezTo>
                  <a:pt x="491" y="691"/>
                  <a:pt x="492" y="693"/>
                  <a:pt x="493" y="694"/>
                </a:cubicBezTo>
                <a:cubicBezTo>
                  <a:pt x="444" y="752"/>
                  <a:pt x="444" y="752"/>
                  <a:pt x="444" y="752"/>
                </a:cubicBezTo>
                <a:cubicBezTo>
                  <a:pt x="443" y="752"/>
                  <a:pt x="442" y="751"/>
                  <a:pt x="441" y="751"/>
                </a:cubicBezTo>
                <a:cubicBezTo>
                  <a:pt x="437" y="751"/>
                  <a:pt x="435" y="754"/>
                  <a:pt x="435" y="757"/>
                </a:cubicBezTo>
                <a:cubicBezTo>
                  <a:pt x="435" y="757"/>
                  <a:pt x="435" y="758"/>
                  <a:pt x="435" y="758"/>
                </a:cubicBezTo>
                <a:lnTo>
                  <a:pt x="390" y="760"/>
                </a:lnTo>
                <a:close/>
                <a:moveTo>
                  <a:pt x="527" y="739"/>
                </a:moveTo>
                <a:cubicBezTo>
                  <a:pt x="526" y="737"/>
                  <a:pt x="525" y="736"/>
                  <a:pt x="523" y="736"/>
                </a:cubicBezTo>
                <a:cubicBezTo>
                  <a:pt x="520" y="736"/>
                  <a:pt x="517" y="739"/>
                  <a:pt x="517" y="742"/>
                </a:cubicBezTo>
                <a:cubicBezTo>
                  <a:pt x="517" y="743"/>
                  <a:pt x="517" y="743"/>
                  <a:pt x="517" y="743"/>
                </a:cubicBezTo>
                <a:cubicBezTo>
                  <a:pt x="497" y="750"/>
                  <a:pt x="497" y="750"/>
                  <a:pt x="497" y="750"/>
                </a:cubicBezTo>
                <a:cubicBezTo>
                  <a:pt x="497" y="750"/>
                  <a:pt x="497" y="749"/>
                  <a:pt x="496" y="749"/>
                </a:cubicBezTo>
                <a:cubicBezTo>
                  <a:pt x="587" y="684"/>
                  <a:pt x="587" y="684"/>
                  <a:pt x="587" y="684"/>
                </a:cubicBezTo>
                <a:cubicBezTo>
                  <a:pt x="589" y="686"/>
                  <a:pt x="591" y="688"/>
                  <a:pt x="594" y="688"/>
                </a:cubicBezTo>
                <a:cubicBezTo>
                  <a:pt x="599" y="688"/>
                  <a:pt x="603" y="684"/>
                  <a:pt x="603" y="679"/>
                </a:cubicBezTo>
                <a:cubicBezTo>
                  <a:pt x="603" y="678"/>
                  <a:pt x="603" y="678"/>
                  <a:pt x="602" y="677"/>
                </a:cubicBezTo>
                <a:cubicBezTo>
                  <a:pt x="637" y="667"/>
                  <a:pt x="637" y="667"/>
                  <a:pt x="637" y="667"/>
                </a:cubicBezTo>
                <a:cubicBezTo>
                  <a:pt x="637" y="668"/>
                  <a:pt x="637" y="668"/>
                  <a:pt x="637" y="668"/>
                </a:cubicBezTo>
                <a:lnTo>
                  <a:pt x="527" y="739"/>
                </a:lnTo>
                <a:close/>
                <a:moveTo>
                  <a:pt x="645" y="661"/>
                </a:moveTo>
                <a:cubicBezTo>
                  <a:pt x="645" y="660"/>
                  <a:pt x="644" y="660"/>
                  <a:pt x="643" y="660"/>
                </a:cubicBezTo>
                <a:cubicBezTo>
                  <a:pt x="639" y="660"/>
                  <a:pt x="637" y="663"/>
                  <a:pt x="637" y="666"/>
                </a:cubicBezTo>
                <a:cubicBezTo>
                  <a:pt x="637" y="666"/>
                  <a:pt x="637" y="666"/>
                  <a:pt x="637" y="667"/>
                </a:cubicBezTo>
                <a:cubicBezTo>
                  <a:pt x="626" y="670"/>
                  <a:pt x="626" y="670"/>
                  <a:pt x="626" y="670"/>
                </a:cubicBezTo>
                <a:cubicBezTo>
                  <a:pt x="602" y="676"/>
                  <a:pt x="602" y="676"/>
                  <a:pt x="602" y="676"/>
                </a:cubicBezTo>
                <a:cubicBezTo>
                  <a:pt x="601" y="674"/>
                  <a:pt x="600" y="673"/>
                  <a:pt x="598" y="672"/>
                </a:cubicBezTo>
                <a:cubicBezTo>
                  <a:pt x="615" y="642"/>
                  <a:pt x="615" y="642"/>
                  <a:pt x="615" y="642"/>
                </a:cubicBezTo>
                <a:cubicBezTo>
                  <a:pt x="664" y="557"/>
                  <a:pt x="664" y="557"/>
                  <a:pt x="664" y="557"/>
                </a:cubicBezTo>
                <a:cubicBezTo>
                  <a:pt x="665" y="557"/>
                  <a:pt x="666" y="558"/>
                  <a:pt x="668" y="558"/>
                </a:cubicBezTo>
                <a:cubicBezTo>
                  <a:pt x="672" y="558"/>
                  <a:pt x="676" y="554"/>
                  <a:pt x="676" y="549"/>
                </a:cubicBezTo>
                <a:cubicBezTo>
                  <a:pt x="676" y="549"/>
                  <a:pt x="676" y="549"/>
                  <a:pt x="676" y="548"/>
                </a:cubicBezTo>
                <a:cubicBezTo>
                  <a:pt x="723" y="541"/>
                  <a:pt x="723" y="541"/>
                  <a:pt x="723" y="541"/>
                </a:cubicBezTo>
                <a:cubicBezTo>
                  <a:pt x="723" y="542"/>
                  <a:pt x="724" y="544"/>
                  <a:pt x="726" y="545"/>
                </a:cubicBezTo>
                <a:lnTo>
                  <a:pt x="645" y="661"/>
                </a:lnTo>
                <a:close/>
                <a:moveTo>
                  <a:pt x="730" y="534"/>
                </a:moveTo>
                <a:cubicBezTo>
                  <a:pt x="730" y="534"/>
                  <a:pt x="729" y="534"/>
                  <a:pt x="729" y="534"/>
                </a:cubicBezTo>
                <a:cubicBezTo>
                  <a:pt x="726" y="534"/>
                  <a:pt x="723" y="537"/>
                  <a:pt x="723" y="540"/>
                </a:cubicBezTo>
                <a:cubicBezTo>
                  <a:pt x="723" y="540"/>
                  <a:pt x="723" y="540"/>
                  <a:pt x="723" y="540"/>
                </a:cubicBezTo>
                <a:cubicBezTo>
                  <a:pt x="676" y="548"/>
                  <a:pt x="676" y="548"/>
                  <a:pt x="676" y="548"/>
                </a:cubicBezTo>
                <a:cubicBezTo>
                  <a:pt x="676" y="544"/>
                  <a:pt x="673" y="542"/>
                  <a:pt x="670" y="541"/>
                </a:cubicBezTo>
                <a:cubicBezTo>
                  <a:pt x="681" y="472"/>
                  <a:pt x="681" y="472"/>
                  <a:pt x="681" y="472"/>
                </a:cubicBezTo>
                <a:cubicBezTo>
                  <a:pt x="694" y="393"/>
                  <a:pt x="694" y="393"/>
                  <a:pt x="694" y="393"/>
                </a:cubicBezTo>
                <a:cubicBezTo>
                  <a:pt x="694" y="393"/>
                  <a:pt x="694" y="393"/>
                  <a:pt x="695" y="393"/>
                </a:cubicBezTo>
                <a:cubicBezTo>
                  <a:pt x="699" y="393"/>
                  <a:pt x="703" y="389"/>
                  <a:pt x="703" y="384"/>
                </a:cubicBezTo>
                <a:cubicBezTo>
                  <a:pt x="757" y="384"/>
                  <a:pt x="757" y="384"/>
                  <a:pt x="757" y="384"/>
                </a:cubicBezTo>
                <a:cubicBezTo>
                  <a:pt x="757" y="387"/>
                  <a:pt x="759" y="389"/>
                  <a:pt x="761" y="390"/>
                </a:cubicBezTo>
                <a:lnTo>
                  <a:pt x="730" y="534"/>
                </a:lnTo>
                <a:close/>
              </a:path>
            </a:pathLst>
          </a:custGeom>
          <a:gradFill>
            <a:gsLst>
              <a:gs pos="100000">
                <a:srgbClr val="153B6A"/>
              </a:gs>
              <a:gs pos="0">
                <a:srgbClr val="17D5F7"/>
              </a:gs>
            </a:gsLst>
            <a:path path="shape">
              <a:fillToRect l="50000" t="50000" r="50000" b="50000"/>
            </a:path>
          </a:gradFill>
          <a:ln>
            <a:noFill/>
          </a:ln>
        </p:spPr>
        <p:txBody>
          <a:bodyPr vert="horz" wrap="square" lIns="121920" tIns="60960" rIns="121920" bIns="60960" numCol="1" anchor="t" anchorCtr="0" compatLnSpc="1"/>
          <a:lstStyle/>
          <a:p>
            <a:endParaRPr lang="zh-CN" altLang="en-US" sz="3200">
              <a:latin typeface="微软雅黑" panose="020B0503020204020204" charset="-122"/>
              <a:ea typeface="微软雅黑" panose="020B0503020204020204" charset="-122"/>
            </a:endParaRPr>
          </a:p>
        </p:txBody>
      </p:sp>
      <p:sp>
        <p:nvSpPr>
          <p:cNvPr id="7" name="文本框 6"/>
          <p:cNvSpPr txBox="1">
            <a:spLocks noChangeArrowheads="1"/>
          </p:cNvSpPr>
          <p:nvPr/>
        </p:nvSpPr>
        <p:spPr bwMode="auto">
          <a:xfrm>
            <a:off x="1633880" y="1364860"/>
            <a:ext cx="3305713" cy="4176080"/>
          </a:xfrm>
          <a:prstGeom prst="rect">
            <a:avLst/>
          </a:prstGeom>
          <a:noFill/>
        </p:spPr>
        <p:txBody>
          <a:bodyPr wrap="none">
            <a:spAutoFit/>
          </a:bodyPr>
          <a:lstStyle>
            <a:defPPr>
              <a:defRPr lang="zh-CN"/>
            </a:defPPr>
            <a:lvl1pPr>
              <a:defRPr sz="16600">
                <a:ln w="38100">
                  <a:noFill/>
                </a:ln>
                <a:solidFill>
                  <a:schemeClr val="bg1"/>
                </a:solidFill>
                <a:latin typeface="Impact" panose="020B0806030902050204" pitchFamily="34" charset="0"/>
                <a:ea typeface="微软雅黑" panose="020B0503020204020204" charset="-122"/>
              </a:defRPr>
            </a:lvl1pPr>
          </a:lstStyle>
          <a:p>
            <a:r>
              <a:rPr lang="en-US" altLang="zh-CN" sz="26537" dirty="0"/>
              <a:t>01</a:t>
            </a:r>
            <a:endParaRPr lang="zh-CN" altLang="en-US" sz="26537" dirty="0"/>
          </a:p>
        </p:txBody>
      </p:sp>
      <p:sp>
        <p:nvSpPr>
          <p:cNvPr id="9" name="文本框 8"/>
          <p:cNvSpPr txBox="1">
            <a:spLocks noChangeArrowheads="1"/>
          </p:cNvSpPr>
          <p:nvPr/>
        </p:nvSpPr>
        <p:spPr bwMode="auto">
          <a:xfrm>
            <a:off x="5123330" y="2767552"/>
            <a:ext cx="6876690" cy="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933" b="1" dirty="0" err="1">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LỢI</a:t>
            </a:r>
            <a:r>
              <a:rPr lang="en-US" altLang="zh-CN" sz="2933"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 </a:t>
            </a:r>
            <a:r>
              <a:rPr lang="en-US" altLang="zh-CN" sz="2933" b="1" dirty="0" err="1">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ÍCH</a:t>
            </a:r>
            <a:r>
              <a:rPr lang="en-US" altLang="zh-CN" sz="2933"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 </a:t>
            </a:r>
            <a:r>
              <a:rPr lang="en-US" altLang="zh-CN" sz="2933" b="1" dirty="0" err="1">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SỬ</a:t>
            </a:r>
            <a:r>
              <a:rPr lang="en-US" altLang="zh-CN" sz="2933"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 </a:t>
            </a:r>
            <a:r>
              <a:rPr lang="en-US" altLang="zh-CN" sz="2933" b="1" dirty="0" err="1">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DỤNG</a:t>
            </a:r>
            <a:r>
              <a:rPr lang="en-US" altLang="zh-CN" sz="2933"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 </a:t>
            </a:r>
            <a:r>
              <a:rPr lang="en-US" altLang="zh-CN" sz="2933" b="1" dirty="0" err="1">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HÓA</a:t>
            </a:r>
            <a:r>
              <a:rPr lang="en-US" altLang="zh-CN" sz="2933"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 </a:t>
            </a:r>
            <a:r>
              <a:rPr lang="en-US" altLang="zh-CN" sz="2933" b="1" dirty="0" err="1">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ĐƠN</a:t>
            </a:r>
            <a:r>
              <a:rPr lang="en-US" altLang="zh-CN" sz="2933"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 </a:t>
            </a:r>
            <a:r>
              <a:rPr lang="en-US" altLang="zh-CN" sz="2933" b="1" dirty="0" err="1">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ĐIỆN</a:t>
            </a:r>
            <a:r>
              <a:rPr lang="en-US" altLang="zh-CN" sz="2933"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 </a:t>
            </a:r>
            <a:r>
              <a:rPr lang="en-US" altLang="zh-CN" sz="2933" b="1" dirty="0" err="1">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TỬ</a:t>
            </a:r>
            <a:endParaRPr lang="en-US" altLang="zh-CN" sz="2933"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endParaRPr>
          </a:p>
        </p:txBody>
      </p:sp>
      <p:grpSp>
        <p:nvGrpSpPr>
          <p:cNvPr id="12" name="组合 71">
            <a:extLst>
              <a:ext uri="{FF2B5EF4-FFF2-40B4-BE49-F238E27FC236}">
                <a16:creationId xmlns:a16="http://schemas.microsoft.com/office/drawing/2014/main" id="{9E5F6199-A77F-41BE-BCDD-1B30D56B3B14}"/>
              </a:ext>
            </a:extLst>
          </p:cNvPr>
          <p:cNvGrpSpPr/>
          <p:nvPr/>
        </p:nvGrpSpPr>
        <p:grpSpPr>
          <a:xfrm rot="5400000">
            <a:off x="7929106" y="478844"/>
            <a:ext cx="2436250" cy="5900310"/>
            <a:chOff x="5060441" y="-2257696"/>
            <a:chExt cx="3461819" cy="8352535"/>
          </a:xfrm>
        </p:grpSpPr>
        <p:sp>
          <p:nvSpPr>
            <p:cNvPr id="13" name="任意多边形 72">
              <a:extLst>
                <a:ext uri="{FF2B5EF4-FFF2-40B4-BE49-F238E27FC236}">
                  <a16:creationId xmlns:a16="http://schemas.microsoft.com/office/drawing/2014/main" id="{A9C45637-6EB3-412C-8277-6DF4EF936F29}"/>
                </a:ext>
              </a:extLst>
            </p:cNvPr>
            <p:cNvSpPr/>
            <p:nvPr/>
          </p:nvSpPr>
          <p:spPr>
            <a:xfrm rot="17702954">
              <a:off x="3217970" y="790549"/>
              <a:ext cx="7146761" cy="3461819"/>
            </a:xfrm>
            <a:custGeom>
              <a:avLst/>
              <a:gdLst>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91550"/>
                <a:gd name="connsiteY0" fmla="*/ 60325 h 3895725"/>
                <a:gd name="connsiteX1" fmla="*/ 8407400 w 8591550"/>
                <a:gd name="connsiteY1" fmla="*/ 60325 h 3895725"/>
                <a:gd name="connsiteX2" fmla="*/ 8255000 w 8591550"/>
                <a:gd name="connsiteY2" fmla="*/ 85725 h 3895725"/>
                <a:gd name="connsiteX3" fmla="*/ 0 w 8591550"/>
                <a:gd name="connsiteY3" fmla="*/ 3895725 h 3895725"/>
                <a:gd name="connsiteX4" fmla="*/ 8534400 w 8591550"/>
                <a:gd name="connsiteY4" fmla="*/ 212725 h 3895725"/>
                <a:gd name="connsiteX5" fmla="*/ 8591550 w 8591550"/>
                <a:gd name="connsiteY5" fmla="*/ 0 h 3895725"/>
                <a:gd name="connsiteX6" fmla="*/ 8407400 w 8591550"/>
                <a:gd name="connsiteY6" fmla="*/ 60325 h 3895725"/>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15350 w 8534400"/>
                <a:gd name="connsiteY5" fmla="*/ 34925 h 3835400"/>
                <a:gd name="connsiteX6" fmla="*/ 8407400 w 8534400"/>
                <a:gd name="connsiteY6" fmla="*/ 0 h 3835400"/>
                <a:gd name="connsiteX0" fmla="*/ 8388350 w 8534400"/>
                <a:gd name="connsiteY0" fmla="*/ 0 h 3863975"/>
                <a:gd name="connsiteX1" fmla="*/ 8407400 w 8534400"/>
                <a:gd name="connsiteY1" fmla="*/ 28575 h 3863975"/>
                <a:gd name="connsiteX2" fmla="*/ 8255000 w 8534400"/>
                <a:gd name="connsiteY2" fmla="*/ 53975 h 3863975"/>
                <a:gd name="connsiteX3" fmla="*/ 0 w 8534400"/>
                <a:gd name="connsiteY3" fmla="*/ 3863975 h 3863975"/>
                <a:gd name="connsiteX4" fmla="*/ 8534400 w 8534400"/>
                <a:gd name="connsiteY4" fmla="*/ 180975 h 3863975"/>
                <a:gd name="connsiteX5" fmla="*/ 8515350 w 8534400"/>
                <a:gd name="connsiteY5" fmla="*/ 63500 h 3863975"/>
                <a:gd name="connsiteX6" fmla="*/ 8388350 w 8534400"/>
                <a:gd name="connsiteY6" fmla="*/ 0 h 3863975"/>
                <a:gd name="connsiteX0" fmla="*/ 8388350 w 8977173"/>
                <a:gd name="connsiteY0" fmla="*/ 2436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7" fmla="*/ 8388350 w 8977173"/>
                <a:gd name="connsiteY7" fmla="*/ 243655 h 4107630"/>
                <a:gd name="connsiteX0" fmla="*/ 8515350 w 8977173"/>
                <a:gd name="connsiteY0" fmla="*/ 3071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0" fmla="*/ 8515350 w 8977173"/>
                <a:gd name="connsiteY0" fmla="*/ 307155 h 4107630"/>
                <a:gd name="connsiteX1" fmla="*/ 8572500 w 8977173"/>
                <a:gd name="connsiteY1" fmla="*/ 250006 h 4107630"/>
                <a:gd name="connsiteX2" fmla="*/ 8255000 w 8977173"/>
                <a:gd name="connsiteY2" fmla="*/ 297630 h 4107630"/>
                <a:gd name="connsiteX3" fmla="*/ 0 w 8977173"/>
                <a:gd name="connsiteY3" fmla="*/ 4107630 h 4107630"/>
                <a:gd name="connsiteX4" fmla="*/ 8534400 w 8977173"/>
                <a:gd name="connsiteY4" fmla="*/ 424630 h 4107630"/>
                <a:gd name="connsiteX5" fmla="*/ 8515350 w 8977173"/>
                <a:gd name="connsiteY5" fmla="*/ 307155 h 4107630"/>
                <a:gd name="connsiteX0" fmla="*/ 8515350 w 8929749"/>
                <a:gd name="connsiteY0" fmla="*/ 295598 h 4096073"/>
                <a:gd name="connsiteX1" fmla="*/ 8451056 w 8929749"/>
                <a:gd name="connsiteY1" fmla="*/ 271786 h 4096073"/>
                <a:gd name="connsiteX2" fmla="*/ 8255000 w 8929749"/>
                <a:gd name="connsiteY2" fmla="*/ 286073 h 4096073"/>
                <a:gd name="connsiteX3" fmla="*/ 0 w 8929749"/>
                <a:gd name="connsiteY3" fmla="*/ 4096073 h 4096073"/>
                <a:gd name="connsiteX4" fmla="*/ 8534400 w 8929749"/>
                <a:gd name="connsiteY4" fmla="*/ 413073 h 4096073"/>
                <a:gd name="connsiteX5" fmla="*/ 8515350 w 8929749"/>
                <a:gd name="connsiteY5" fmla="*/ 295598 h 4096073"/>
                <a:gd name="connsiteX0" fmla="*/ 8515350 w 8534400"/>
                <a:gd name="connsiteY0" fmla="*/ 9525 h 3810000"/>
                <a:gd name="connsiteX1" fmla="*/ 8255000 w 8534400"/>
                <a:gd name="connsiteY1" fmla="*/ 0 h 3810000"/>
                <a:gd name="connsiteX2" fmla="*/ 0 w 8534400"/>
                <a:gd name="connsiteY2" fmla="*/ 3810000 h 3810000"/>
                <a:gd name="connsiteX3" fmla="*/ 8534400 w 8534400"/>
                <a:gd name="connsiteY3" fmla="*/ 127000 h 3810000"/>
                <a:gd name="connsiteX4" fmla="*/ 8515350 w 8534400"/>
                <a:gd name="connsiteY4" fmla="*/ 9525 h 3810000"/>
                <a:gd name="connsiteX0" fmla="*/ 8515350 w 8948791"/>
                <a:gd name="connsiteY0" fmla="*/ 293285 h 4093760"/>
                <a:gd name="connsiteX1" fmla="*/ 8255000 w 8948791"/>
                <a:gd name="connsiteY1" fmla="*/ 283760 h 4093760"/>
                <a:gd name="connsiteX2" fmla="*/ 0 w 8948791"/>
                <a:gd name="connsiteY2" fmla="*/ 4093760 h 4093760"/>
                <a:gd name="connsiteX3" fmla="*/ 8534400 w 8948791"/>
                <a:gd name="connsiteY3" fmla="*/ 410760 h 4093760"/>
                <a:gd name="connsiteX4" fmla="*/ 8515350 w 8948791"/>
                <a:gd name="connsiteY4" fmla="*/ 293285 h 4093760"/>
                <a:gd name="connsiteX0" fmla="*/ 8810625 w 9075772"/>
                <a:gd name="connsiteY0" fmla="*/ 293285 h 4093760"/>
                <a:gd name="connsiteX1" fmla="*/ 8255000 w 9075772"/>
                <a:gd name="connsiteY1" fmla="*/ 283760 h 4093760"/>
                <a:gd name="connsiteX2" fmla="*/ 0 w 9075772"/>
                <a:gd name="connsiteY2" fmla="*/ 4093760 h 4093760"/>
                <a:gd name="connsiteX3" fmla="*/ 8534400 w 9075772"/>
                <a:gd name="connsiteY3" fmla="*/ 410760 h 4093760"/>
                <a:gd name="connsiteX4" fmla="*/ 8810625 w 9075772"/>
                <a:gd name="connsiteY4" fmla="*/ 293285 h 4093760"/>
                <a:gd name="connsiteX0" fmla="*/ 8810625 w 9109668"/>
                <a:gd name="connsiteY0" fmla="*/ 302029 h 4102504"/>
                <a:gd name="connsiteX1" fmla="*/ 8255000 w 9109668"/>
                <a:gd name="connsiteY1" fmla="*/ 292504 h 4102504"/>
                <a:gd name="connsiteX2" fmla="*/ 0 w 9109668"/>
                <a:gd name="connsiteY2" fmla="*/ 4102504 h 4102504"/>
                <a:gd name="connsiteX3" fmla="*/ 8534400 w 9109668"/>
                <a:gd name="connsiteY3" fmla="*/ 419504 h 4102504"/>
                <a:gd name="connsiteX4" fmla="*/ 8810625 w 9109668"/>
                <a:gd name="connsiteY4" fmla="*/ 302029 h 4102504"/>
                <a:gd name="connsiteX0" fmla="*/ 8810625 w 9116137"/>
                <a:gd name="connsiteY0" fmla="*/ 297064 h 4097539"/>
                <a:gd name="connsiteX1" fmla="*/ 8255000 w 9116137"/>
                <a:gd name="connsiteY1" fmla="*/ 287539 h 4097539"/>
                <a:gd name="connsiteX2" fmla="*/ 0 w 9116137"/>
                <a:gd name="connsiteY2" fmla="*/ 4097539 h 4097539"/>
                <a:gd name="connsiteX3" fmla="*/ 8534400 w 9116137"/>
                <a:gd name="connsiteY3" fmla="*/ 414539 h 4097539"/>
                <a:gd name="connsiteX4" fmla="*/ 8810625 w 9116137"/>
                <a:gd name="connsiteY4" fmla="*/ 297064 h 4097539"/>
                <a:gd name="connsiteX0" fmla="*/ 8810625 w 8969346"/>
                <a:gd name="connsiteY0" fmla="*/ 315445 h 4115920"/>
                <a:gd name="connsiteX1" fmla="*/ 8598693 w 8969346"/>
                <a:gd name="connsiteY1" fmla="*/ 239245 h 4115920"/>
                <a:gd name="connsiteX2" fmla="*/ 8255000 w 8969346"/>
                <a:gd name="connsiteY2" fmla="*/ 305920 h 4115920"/>
                <a:gd name="connsiteX3" fmla="*/ 0 w 8969346"/>
                <a:gd name="connsiteY3" fmla="*/ 4115920 h 4115920"/>
                <a:gd name="connsiteX4" fmla="*/ 8534400 w 8969346"/>
                <a:gd name="connsiteY4" fmla="*/ 432920 h 4115920"/>
                <a:gd name="connsiteX5" fmla="*/ 8810625 w 8969346"/>
                <a:gd name="connsiteY5" fmla="*/ 315445 h 4115920"/>
                <a:gd name="connsiteX0" fmla="*/ 8810625 w 8834763"/>
                <a:gd name="connsiteY0" fmla="*/ 76379 h 3876854"/>
                <a:gd name="connsiteX1" fmla="*/ 8598693 w 8834763"/>
                <a:gd name="connsiteY1" fmla="*/ 179 h 3876854"/>
                <a:gd name="connsiteX2" fmla="*/ 8255000 w 8834763"/>
                <a:gd name="connsiteY2" fmla="*/ 66854 h 3876854"/>
                <a:gd name="connsiteX3" fmla="*/ 0 w 8834763"/>
                <a:gd name="connsiteY3" fmla="*/ 3876854 h 3876854"/>
                <a:gd name="connsiteX4" fmla="*/ 8534400 w 8834763"/>
                <a:gd name="connsiteY4" fmla="*/ 193854 h 3876854"/>
                <a:gd name="connsiteX5" fmla="*/ 8810625 w 8834763"/>
                <a:gd name="connsiteY5" fmla="*/ 76379 h 3876854"/>
                <a:gd name="connsiteX0" fmla="*/ 8810625 w 8944135"/>
                <a:gd name="connsiteY0" fmla="*/ 335425 h 4135900"/>
                <a:gd name="connsiteX1" fmla="*/ 8534399 w 8944135"/>
                <a:gd name="connsiteY1" fmla="*/ 206838 h 4135900"/>
                <a:gd name="connsiteX2" fmla="*/ 8255000 w 8944135"/>
                <a:gd name="connsiteY2" fmla="*/ 325900 h 4135900"/>
                <a:gd name="connsiteX3" fmla="*/ 0 w 8944135"/>
                <a:gd name="connsiteY3" fmla="*/ 4135900 h 4135900"/>
                <a:gd name="connsiteX4" fmla="*/ 8534400 w 8944135"/>
                <a:gd name="connsiteY4" fmla="*/ 452900 h 4135900"/>
                <a:gd name="connsiteX5" fmla="*/ 8810625 w 8944135"/>
                <a:gd name="connsiteY5" fmla="*/ 335425 h 4135900"/>
                <a:gd name="connsiteX0" fmla="*/ 8810625 w 8830424"/>
                <a:gd name="connsiteY0" fmla="*/ 128609 h 3929084"/>
                <a:gd name="connsiteX1" fmla="*/ 8534399 w 8830424"/>
                <a:gd name="connsiteY1" fmla="*/ 22 h 3929084"/>
                <a:gd name="connsiteX2" fmla="*/ 8255000 w 8830424"/>
                <a:gd name="connsiteY2" fmla="*/ 119084 h 3929084"/>
                <a:gd name="connsiteX3" fmla="*/ 0 w 8830424"/>
                <a:gd name="connsiteY3" fmla="*/ 3929084 h 3929084"/>
                <a:gd name="connsiteX4" fmla="*/ 8534400 w 8830424"/>
                <a:gd name="connsiteY4" fmla="*/ 246084 h 3929084"/>
                <a:gd name="connsiteX5" fmla="*/ 8810625 w 8830424"/>
                <a:gd name="connsiteY5" fmla="*/ 128609 h 3929084"/>
                <a:gd name="connsiteX0" fmla="*/ 8810625 w 8810625"/>
                <a:gd name="connsiteY0" fmla="*/ 128609 h 3929084"/>
                <a:gd name="connsiteX1" fmla="*/ 8534399 w 8810625"/>
                <a:gd name="connsiteY1" fmla="*/ 22 h 3929084"/>
                <a:gd name="connsiteX2" fmla="*/ 8255000 w 8810625"/>
                <a:gd name="connsiteY2" fmla="*/ 119084 h 3929084"/>
                <a:gd name="connsiteX3" fmla="*/ 0 w 8810625"/>
                <a:gd name="connsiteY3" fmla="*/ 3929084 h 3929084"/>
                <a:gd name="connsiteX4" fmla="*/ 8534400 w 8810625"/>
                <a:gd name="connsiteY4" fmla="*/ 246084 h 3929084"/>
                <a:gd name="connsiteX5" fmla="*/ 8810625 w 8810625"/>
                <a:gd name="connsiteY5" fmla="*/ 128609 h 3929084"/>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9224289"/>
                <a:gd name="connsiteY0" fmla="*/ 181441 h 3991441"/>
                <a:gd name="connsiteX1" fmla="*/ 8534399 w 9224289"/>
                <a:gd name="connsiteY1" fmla="*/ 62379 h 3991441"/>
                <a:gd name="connsiteX2" fmla="*/ 8255000 w 9224289"/>
                <a:gd name="connsiteY2" fmla="*/ 181441 h 3991441"/>
                <a:gd name="connsiteX3" fmla="*/ 0 w 9224289"/>
                <a:gd name="connsiteY3" fmla="*/ 3991441 h 3991441"/>
                <a:gd name="connsiteX4" fmla="*/ 8534400 w 9224289"/>
                <a:gd name="connsiteY4" fmla="*/ 308441 h 3991441"/>
                <a:gd name="connsiteX5" fmla="*/ 8698706 w 9224289"/>
                <a:gd name="connsiteY5" fmla="*/ 181441 h 3991441"/>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8945964"/>
                <a:gd name="connsiteY0" fmla="*/ 329701 h 4139701"/>
                <a:gd name="connsiteX1" fmla="*/ 8539161 w 8945964"/>
                <a:gd name="connsiteY1" fmla="*/ 201114 h 4139701"/>
                <a:gd name="connsiteX2" fmla="*/ 8255000 w 8945964"/>
                <a:gd name="connsiteY2" fmla="*/ 329701 h 4139701"/>
                <a:gd name="connsiteX3" fmla="*/ 0 w 8945964"/>
                <a:gd name="connsiteY3" fmla="*/ 4139701 h 4139701"/>
                <a:gd name="connsiteX4" fmla="*/ 8534400 w 8945964"/>
                <a:gd name="connsiteY4" fmla="*/ 456701 h 4139701"/>
                <a:gd name="connsiteX5" fmla="*/ 8698706 w 8945964"/>
                <a:gd name="connsiteY5" fmla="*/ 329701 h 4139701"/>
                <a:gd name="connsiteX0" fmla="*/ 8698706 w 8698706"/>
                <a:gd name="connsiteY0" fmla="*/ 128606 h 3938606"/>
                <a:gd name="connsiteX1" fmla="*/ 8539161 w 8698706"/>
                <a:gd name="connsiteY1" fmla="*/ 19 h 3938606"/>
                <a:gd name="connsiteX2" fmla="*/ 8255000 w 8698706"/>
                <a:gd name="connsiteY2" fmla="*/ 128606 h 3938606"/>
                <a:gd name="connsiteX3" fmla="*/ 0 w 8698706"/>
                <a:gd name="connsiteY3" fmla="*/ 3938606 h 3938606"/>
                <a:gd name="connsiteX4" fmla="*/ 8534400 w 8698706"/>
                <a:gd name="connsiteY4" fmla="*/ 255606 h 3938606"/>
                <a:gd name="connsiteX5" fmla="*/ 8698706 w 8698706"/>
                <a:gd name="connsiteY5" fmla="*/ 128606 h 3938606"/>
                <a:gd name="connsiteX0" fmla="*/ 8698706 w 8955819"/>
                <a:gd name="connsiteY0" fmla="*/ 340848 h 4150848"/>
                <a:gd name="connsiteX1" fmla="*/ 8564549 w 8955819"/>
                <a:gd name="connsiteY1" fmla="*/ 185077 h 4150848"/>
                <a:gd name="connsiteX2" fmla="*/ 8255000 w 8955819"/>
                <a:gd name="connsiteY2" fmla="*/ 340848 h 4150848"/>
                <a:gd name="connsiteX3" fmla="*/ 0 w 8955819"/>
                <a:gd name="connsiteY3" fmla="*/ 4150848 h 4150848"/>
                <a:gd name="connsiteX4" fmla="*/ 8534400 w 8955819"/>
                <a:gd name="connsiteY4" fmla="*/ 467848 h 4150848"/>
                <a:gd name="connsiteX5" fmla="*/ 8698706 w 8955819"/>
                <a:gd name="connsiteY5" fmla="*/ 340848 h 4150848"/>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71 h 3965771"/>
                <a:gd name="connsiteX1" fmla="*/ 8564549 w 8698706"/>
                <a:gd name="connsiteY1" fmla="*/ 0 h 3965771"/>
                <a:gd name="connsiteX2" fmla="*/ 8255000 w 8698706"/>
                <a:gd name="connsiteY2" fmla="*/ 155771 h 3965771"/>
                <a:gd name="connsiteX3" fmla="*/ 0 w 8698706"/>
                <a:gd name="connsiteY3" fmla="*/ 3965771 h 3965771"/>
                <a:gd name="connsiteX4" fmla="*/ 8534400 w 8698706"/>
                <a:gd name="connsiteY4" fmla="*/ 282771 h 3965771"/>
                <a:gd name="connsiteX5" fmla="*/ 8698706 w 8698706"/>
                <a:gd name="connsiteY5" fmla="*/ 155771 h 3965771"/>
                <a:gd name="connsiteX0" fmla="*/ 8715036 w 8715036"/>
                <a:gd name="connsiteY0" fmla="*/ 204396 h 3965771"/>
                <a:gd name="connsiteX1" fmla="*/ 8564549 w 8715036"/>
                <a:gd name="connsiteY1" fmla="*/ 0 h 3965771"/>
                <a:gd name="connsiteX2" fmla="*/ 8255000 w 8715036"/>
                <a:gd name="connsiteY2" fmla="*/ 155771 h 3965771"/>
                <a:gd name="connsiteX3" fmla="*/ 0 w 8715036"/>
                <a:gd name="connsiteY3" fmla="*/ 3965771 h 3965771"/>
                <a:gd name="connsiteX4" fmla="*/ 8534400 w 8715036"/>
                <a:gd name="connsiteY4" fmla="*/ 282771 h 3965771"/>
                <a:gd name="connsiteX5" fmla="*/ 8715036 w 8715036"/>
                <a:gd name="connsiteY5" fmla="*/ 204396 h 3965771"/>
                <a:gd name="connsiteX0" fmla="*/ 8715036 w 8960485"/>
                <a:gd name="connsiteY0" fmla="*/ 378692 h 4140067"/>
                <a:gd name="connsiteX1" fmla="*/ 8589131 w 8960485"/>
                <a:gd name="connsiteY1" fmla="*/ 161376 h 4140067"/>
                <a:gd name="connsiteX2" fmla="*/ 8255000 w 8960485"/>
                <a:gd name="connsiteY2" fmla="*/ 330067 h 4140067"/>
                <a:gd name="connsiteX3" fmla="*/ 0 w 8960485"/>
                <a:gd name="connsiteY3" fmla="*/ 4140067 h 4140067"/>
                <a:gd name="connsiteX4" fmla="*/ 8534400 w 8960485"/>
                <a:gd name="connsiteY4" fmla="*/ 457067 h 4140067"/>
                <a:gd name="connsiteX5" fmla="*/ 8715036 w 8960485"/>
                <a:gd name="connsiteY5" fmla="*/ 378692 h 4140067"/>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01579 w 8701579"/>
                <a:gd name="connsiteY0" fmla="*/ 202244 h 3978691"/>
                <a:gd name="connsiteX1" fmla="*/ 8589131 w 8701579"/>
                <a:gd name="connsiteY1" fmla="*/ 0 h 3978691"/>
                <a:gd name="connsiteX2" fmla="*/ 8255000 w 8701579"/>
                <a:gd name="connsiteY2" fmla="*/ 168691 h 3978691"/>
                <a:gd name="connsiteX3" fmla="*/ 0 w 8701579"/>
                <a:gd name="connsiteY3" fmla="*/ 3978691 h 3978691"/>
                <a:gd name="connsiteX4" fmla="*/ 8534400 w 8701579"/>
                <a:gd name="connsiteY4" fmla="*/ 295691 h 3978691"/>
                <a:gd name="connsiteX5" fmla="*/ 8701579 w 8701579"/>
                <a:gd name="connsiteY5" fmla="*/ 202244 h 3978691"/>
                <a:gd name="connsiteX0" fmla="*/ 8715038 w 8715038"/>
                <a:gd name="connsiteY0" fmla="*/ 217315 h 3978691"/>
                <a:gd name="connsiteX1" fmla="*/ 8589131 w 8715038"/>
                <a:gd name="connsiteY1" fmla="*/ 0 h 3978691"/>
                <a:gd name="connsiteX2" fmla="*/ 8255000 w 8715038"/>
                <a:gd name="connsiteY2" fmla="*/ 168691 h 3978691"/>
                <a:gd name="connsiteX3" fmla="*/ 0 w 8715038"/>
                <a:gd name="connsiteY3" fmla="*/ 3978691 h 3978691"/>
                <a:gd name="connsiteX4" fmla="*/ 8534400 w 8715038"/>
                <a:gd name="connsiteY4" fmla="*/ 295691 h 3978691"/>
                <a:gd name="connsiteX5" fmla="*/ 8715038 w 8715038"/>
                <a:gd name="connsiteY5" fmla="*/ 217315 h 3978691"/>
                <a:gd name="connsiteX0" fmla="*/ 8715576 w 8715576"/>
                <a:gd name="connsiteY0" fmla="*/ 207805 h 3978691"/>
                <a:gd name="connsiteX1" fmla="*/ 8589131 w 8715576"/>
                <a:gd name="connsiteY1" fmla="*/ 0 h 3978691"/>
                <a:gd name="connsiteX2" fmla="*/ 8255000 w 8715576"/>
                <a:gd name="connsiteY2" fmla="*/ 168691 h 3978691"/>
                <a:gd name="connsiteX3" fmla="*/ 0 w 8715576"/>
                <a:gd name="connsiteY3" fmla="*/ 3978691 h 3978691"/>
                <a:gd name="connsiteX4" fmla="*/ 8534400 w 8715576"/>
                <a:gd name="connsiteY4" fmla="*/ 295691 h 3978691"/>
                <a:gd name="connsiteX5" fmla="*/ 8715576 w 8715576"/>
                <a:gd name="connsiteY5" fmla="*/ 207805 h 397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5576" h="3978691">
                  <a:moveTo>
                    <a:pt x="8715576" y="207805"/>
                  </a:moveTo>
                  <a:lnTo>
                    <a:pt x="8589131" y="0"/>
                  </a:lnTo>
                  <a:cubicBezTo>
                    <a:pt x="8477754" y="56230"/>
                    <a:pt x="8403083" y="100793"/>
                    <a:pt x="8255000" y="168691"/>
                  </a:cubicBezTo>
                  <a:lnTo>
                    <a:pt x="0" y="3978691"/>
                  </a:lnTo>
                  <a:lnTo>
                    <a:pt x="8534400" y="295691"/>
                  </a:lnTo>
                  <a:lnTo>
                    <a:pt x="8715576" y="207805"/>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defRPr/>
              </a:pPr>
              <a:endParaRPr lang="zh-CN" altLang="en-US">
                <a:solidFill>
                  <a:prstClr val="white"/>
                </a:solidFill>
                <a:latin typeface="Arial"/>
                <a:ea typeface="微软雅黑"/>
              </a:endParaRPr>
            </a:p>
          </p:txBody>
        </p:sp>
        <p:grpSp>
          <p:nvGrpSpPr>
            <p:cNvPr id="14" name="组合 73">
              <a:extLst>
                <a:ext uri="{FF2B5EF4-FFF2-40B4-BE49-F238E27FC236}">
                  <a16:creationId xmlns:a16="http://schemas.microsoft.com/office/drawing/2014/main" id="{1B901C3E-D3AA-4232-B487-A6AC5D945A88}"/>
                </a:ext>
              </a:extLst>
            </p:cNvPr>
            <p:cNvGrpSpPr/>
            <p:nvPr/>
          </p:nvGrpSpPr>
          <p:grpSpPr>
            <a:xfrm rot="17796269">
              <a:off x="6466065" y="-2143083"/>
              <a:ext cx="715212" cy="485986"/>
              <a:chOff x="16735013" y="-2876579"/>
              <a:chExt cx="1742883" cy="1184286"/>
            </a:xfrm>
          </p:grpSpPr>
          <p:sp>
            <p:nvSpPr>
              <p:cNvPr id="15" name="任意多边形 74">
                <a:extLst>
                  <a:ext uri="{FF2B5EF4-FFF2-40B4-BE49-F238E27FC236}">
                    <a16:creationId xmlns:a16="http://schemas.microsoft.com/office/drawing/2014/main" id="{C3CD7FA8-28B7-4F26-A088-71676DAD2BCA}"/>
                  </a:ext>
                </a:extLst>
              </p:cNvPr>
              <p:cNvSpPr/>
              <p:nvPr/>
            </p:nvSpPr>
            <p:spPr>
              <a:xfrm>
                <a:off x="16735013" y="-2876579"/>
                <a:ext cx="1742883" cy="1184286"/>
              </a:xfrm>
              <a:custGeom>
                <a:avLst/>
                <a:gdLst>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431800 w 1739900"/>
                  <a:gd name="connsiteY8" fmla="*/ 990600 h 1143000"/>
                  <a:gd name="connsiteX9" fmla="*/ 381000 w 1739900"/>
                  <a:gd name="connsiteY9" fmla="*/ 863600 h 1143000"/>
                  <a:gd name="connsiteX10" fmla="*/ 279400 w 1739900"/>
                  <a:gd name="connsiteY10" fmla="*/ 876300 h 1143000"/>
                  <a:gd name="connsiteX11" fmla="*/ 190500 w 1739900"/>
                  <a:gd name="connsiteY11" fmla="*/ 749300 h 1143000"/>
                  <a:gd name="connsiteX12" fmla="*/ 88900 w 1739900"/>
                  <a:gd name="connsiteY12" fmla="*/ 762000 h 1143000"/>
                  <a:gd name="connsiteX13" fmla="*/ 152400 w 1739900"/>
                  <a:gd name="connsiteY13" fmla="*/ 685800 h 1143000"/>
                  <a:gd name="connsiteX14" fmla="*/ 127000 w 1739900"/>
                  <a:gd name="connsiteY14" fmla="*/ 558800 h 1143000"/>
                  <a:gd name="connsiteX15" fmla="*/ 203200 w 1739900"/>
                  <a:gd name="connsiteY15" fmla="*/ 482600 h 1143000"/>
                  <a:gd name="connsiteX16" fmla="*/ 139700 w 1739900"/>
                  <a:gd name="connsiteY16" fmla="*/ 342900 h 1143000"/>
                  <a:gd name="connsiteX17" fmla="*/ 0 w 1739900"/>
                  <a:gd name="connsiteY17" fmla="*/ 355600 h 1143000"/>
                  <a:gd name="connsiteX18" fmla="*/ 254000 w 1739900"/>
                  <a:gd name="connsiteY18" fmla="*/ 203200 h 1143000"/>
                  <a:gd name="connsiteX19" fmla="*/ 457200 w 1739900"/>
                  <a:gd name="connsiteY19"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0 w 1739900"/>
                  <a:gd name="connsiteY15" fmla="*/ 355600 h 1143000"/>
                  <a:gd name="connsiteX16" fmla="*/ 254000 w 1739900"/>
                  <a:gd name="connsiteY16" fmla="*/ 203200 h 1143000"/>
                  <a:gd name="connsiteX17" fmla="*/ 457200 w 1739900"/>
                  <a:gd name="connsiteY17"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52400 w 1739900"/>
                  <a:gd name="connsiteY11" fmla="*/ 685800 h 1143000"/>
                  <a:gd name="connsiteX12" fmla="*/ 127000 w 1739900"/>
                  <a:gd name="connsiteY12" fmla="*/ 558800 h 1143000"/>
                  <a:gd name="connsiteX13" fmla="*/ 203200 w 1739900"/>
                  <a:gd name="connsiteY13" fmla="*/ 48260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7000 w 1739900"/>
                  <a:gd name="connsiteY11" fmla="*/ 558800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568450 w 1739900"/>
                  <a:gd name="connsiteY4" fmla="*/ 406400 h 1143000"/>
                  <a:gd name="connsiteX5" fmla="*/ 1257300 w 1739900"/>
                  <a:gd name="connsiteY5" fmla="*/ 609600 h 1143000"/>
                  <a:gd name="connsiteX6" fmla="*/ 673100 w 1739900"/>
                  <a:gd name="connsiteY6" fmla="*/ 825500 h 1143000"/>
                  <a:gd name="connsiteX7" fmla="*/ 698500 w 1739900"/>
                  <a:gd name="connsiteY7" fmla="*/ 1028700 h 1143000"/>
                  <a:gd name="connsiteX8" fmla="*/ 390525 w 1739900"/>
                  <a:gd name="connsiteY8" fmla="*/ 1143000 h 1143000"/>
                  <a:gd name="connsiteX9" fmla="*/ 381000 w 1739900"/>
                  <a:gd name="connsiteY9" fmla="*/ 841375 h 1143000"/>
                  <a:gd name="connsiteX10" fmla="*/ 254000 w 1739900"/>
                  <a:gd name="connsiteY10" fmla="*/ 873125 h 1143000"/>
                  <a:gd name="connsiteX11" fmla="*/ 177800 w 1739900"/>
                  <a:gd name="connsiteY11" fmla="*/ 777875 h 1143000"/>
                  <a:gd name="connsiteX12" fmla="*/ 120650 w 1739900"/>
                  <a:gd name="connsiteY12" fmla="*/ 644525 h 1143000"/>
                  <a:gd name="connsiteX13" fmla="*/ 219075 w 1739900"/>
                  <a:gd name="connsiteY13" fmla="*/ 50165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68300 h 1155700"/>
                  <a:gd name="connsiteX1" fmla="*/ 1181100 w 1739900"/>
                  <a:gd name="connsiteY1" fmla="*/ 12700 h 1155700"/>
                  <a:gd name="connsiteX2" fmla="*/ 1638300 w 1739900"/>
                  <a:gd name="connsiteY2" fmla="*/ 0 h 1155700"/>
                  <a:gd name="connsiteX3" fmla="*/ 1739900 w 1739900"/>
                  <a:gd name="connsiteY3" fmla="*/ 139700 h 1155700"/>
                  <a:gd name="connsiteX4" fmla="*/ 1568450 w 1739900"/>
                  <a:gd name="connsiteY4" fmla="*/ 419100 h 1155700"/>
                  <a:gd name="connsiteX5" fmla="*/ 1257300 w 1739900"/>
                  <a:gd name="connsiteY5" fmla="*/ 622300 h 1155700"/>
                  <a:gd name="connsiteX6" fmla="*/ 673100 w 1739900"/>
                  <a:gd name="connsiteY6" fmla="*/ 838200 h 1155700"/>
                  <a:gd name="connsiteX7" fmla="*/ 698500 w 1739900"/>
                  <a:gd name="connsiteY7" fmla="*/ 1041400 h 1155700"/>
                  <a:gd name="connsiteX8" fmla="*/ 390525 w 1739900"/>
                  <a:gd name="connsiteY8" fmla="*/ 1155700 h 1155700"/>
                  <a:gd name="connsiteX9" fmla="*/ 381000 w 1739900"/>
                  <a:gd name="connsiteY9" fmla="*/ 854075 h 1155700"/>
                  <a:gd name="connsiteX10" fmla="*/ 254000 w 1739900"/>
                  <a:gd name="connsiteY10" fmla="*/ 885825 h 1155700"/>
                  <a:gd name="connsiteX11" fmla="*/ 177800 w 1739900"/>
                  <a:gd name="connsiteY11" fmla="*/ 790575 h 1155700"/>
                  <a:gd name="connsiteX12" fmla="*/ 120650 w 1739900"/>
                  <a:gd name="connsiteY12" fmla="*/ 657225 h 1155700"/>
                  <a:gd name="connsiteX13" fmla="*/ 219075 w 1739900"/>
                  <a:gd name="connsiteY13" fmla="*/ 514350 h 1155700"/>
                  <a:gd name="connsiteX14" fmla="*/ 0 w 1739900"/>
                  <a:gd name="connsiteY14" fmla="*/ 368300 h 1155700"/>
                  <a:gd name="connsiteX15" fmla="*/ 254000 w 1739900"/>
                  <a:gd name="connsiteY15" fmla="*/ 215900 h 1155700"/>
                  <a:gd name="connsiteX16" fmla="*/ 457200 w 1739900"/>
                  <a:gd name="connsiteY16" fmla="*/ 368300 h 1155700"/>
                  <a:gd name="connsiteX0" fmla="*/ 457200 w 1739900"/>
                  <a:gd name="connsiteY0" fmla="*/ 393147 h 1180547"/>
                  <a:gd name="connsiteX1" fmla="*/ 1181100 w 1739900"/>
                  <a:gd name="connsiteY1" fmla="*/ 37547 h 1180547"/>
                  <a:gd name="connsiteX2" fmla="*/ 1638300 w 1739900"/>
                  <a:gd name="connsiteY2" fmla="*/ 24847 h 1180547"/>
                  <a:gd name="connsiteX3" fmla="*/ 1739900 w 1739900"/>
                  <a:gd name="connsiteY3" fmla="*/ 164547 h 1180547"/>
                  <a:gd name="connsiteX4" fmla="*/ 1568450 w 1739900"/>
                  <a:gd name="connsiteY4" fmla="*/ 443947 h 1180547"/>
                  <a:gd name="connsiteX5" fmla="*/ 1257300 w 1739900"/>
                  <a:gd name="connsiteY5" fmla="*/ 647147 h 1180547"/>
                  <a:gd name="connsiteX6" fmla="*/ 673100 w 1739900"/>
                  <a:gd name="connsiteY6" fmla="*/ 863047 h 1180547"/>
                  <a:gd name="connsiteX7" fmla="*/ 698500 w 1739900"/>
                  <a:gd name="connsiteY7" fmla="*/ 1066247 h 1180547"/>
                  <a:gd name="connsiteX8" fmla="*/ 390525 w 1739900"/>
                  <a:gd name="connsiteY8" fmla="*/ 1180547 h 1180547"/>
                  <a:gd name="connsiteX9" fmla="*/ 381000 w 1739900"/>
                  <a:gd name="connsiteY9" fmla="*/ 878922 h 1180547"/>
                  <a:gd name="connsiteX10" fmla="*/ 254000 w 1739900"/>
                  <a:gd name="connsiteY10" fmla="*/ 910672 h 1180547"/>
                  <a:gd name="connsiteX11" fmla="*/ 177800 w 1739900"/>
                  <a:gd name="connsiteY11" fmla="*/ 815422 h 1180547"/>
                  <a:gd name="connsiteX12" fmla="*/ 120650 w 1739900"/>
                  <a:gd name="connsiteY12" fmla="*/ 682072 h 1180547"/>
                  <a:gd name="connsiteX13" fmla="*/ 219075 w 1739900"/>
                  <a:gd name="connsiteY13" fmla="*/ 539197 h 1180547"/>
                  <a:gd name="connsiteX14" fmla="*/ 0 w 1739900"/>
                  <a:gd name="connsiteY14" fmla="*/ 393147 h 1180547"/>
                  <a:gd name="connsiteX15" fmla="*/ 254000 w 1739900"/>
                  <a:gd name="connsiteY15" fmla="*/ 240747 h 1180547"/>
                  <a:gd name="connsiteX16" fmla="*/ 457200 w 1739900"/>
                  <a:gd name="connsiteY16" fmla="*/ 393147 h 1180547"/>
                  <a:gd name="connsiteX0" fmla="*/ 457200 w 1742884"/>
                  <a:gd name="connsiteY0" fmla="*/ 393147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57200 w 1742884"/>
                  <a:gd name="connsiteY16" fmla="*/ 393147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88950 w 1742884"/>
                  <a:gd name="connsiteY0" fmla="*/ 47252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88950 w 1742884"/>
                  <a:gd name="connsiteY16" fmla="*/ 472522 h 1180547"/>
                  <a:gd name="connsiteX0" fmla="*/ 488950 w 1742884"/>
                  <a:gd name="connsiteY0" fmla="*/ 462207 h 1170232"/>
                  <a:gd name="connsiteX1" fmla="*/ 1095375 w 1742884"/>
                  <a:gd name="connsiteY1" fmla="*/ 49457 h 1170232"/>
                  <a:gd name="connsiteX2" fmla="*/ 1638300 w 1742884"/>
                  <a:gd name="connsiteY2" fmla="*/ 14532 h 1170232"/>
                  <a:gd name="connsiteX3" fmla="*/ 1739900 w 1742884"/>
                  <a:gd name="connsiteY3" fmla="*/ 154232 h 1170232"/>
                  <a:gd name="connsiteX4" fmla="*/ 1568450 w 1742884"/>
                  <a:gd name="connsiteY4" fmla="*/ 433632 h 1170232"/>
                  <a:gd name="connsiteX5" fmla="*/ 1257300 w 1742884"/>
                  <a:gd name="connsiteY5" fmla="*/ 636832 h 1170232"/>
                  <a:gd name="connsiteX6" fmla="*/ 673100 w 1742884"/>
                  <a:gd name="connsiteY6" fmla="*/ 852732 h 1170232"/>
                  <a:gd name="connsiteX7" fmla="*/ 698500 w 1742884"/>
                  <a:gd name="connsiteY7" fmla="*/ 1055932 h 1170232"/>
                  <a:gd name="connsiteX8" fmla="*/ 390525 w 1742884"/>
                  <a:gd name="connsiteY8" fmla="*/ 1170232 h 1170232"/>
                  <a:gd name="connsiteX9" fmla="*/ 381000 w 1742884"/>
                  <a:gd name="connsiteY9" fmla="*/ 868607 h 1170232"/>
                  <a:gd name="connsiteX10" fmla="*/ 254000 w 1742884"/>
                  <a:gd name="connsiteY10" fmla="*/ 900357 h 1170232"/>
                  <a:gd name="connsiteX11" fmla="*/ 177800 w 1742884"/>
                  <a:gd name="connsiteY11" fmla="*/ 805107 h 1170232"/>
                  <a:gd name="connsiteX12" fmla="*/ 120650 w 1742884"/>
                  <a:gd name="connsiteY12" fmla="*/ 671757 h 1170232"/>
                  <a:gd name="connsiteX13" fmla="*/ 219075 w 1742884"/>
                  <a:gd name="connsiteY13" fmla="*/ 528882 h 1170232"/>
                  <a:gd name="connsiteX14" fmla="*/ 0 w 1742884"/>
                  <a:gd name="connsiteY14" fmla="*/ 382832 h 1170232"/>
                  <a:gd name="connsiteX15" fmla="*/ 254000 w 1742884"/>
                  <a:gd name="connsiteY15" fmla="*/ 230432 h 1170232"/>
                  <a:gd name="connsiteX16" fmla="*/ 488950 w 1742884"/>
                  <a:gd name="connsiteY16" fmla="*/ 462207 h 1170232"/>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57175 w 1742884"/>
                  <a:gd name="connsiteY10" fmla="*/ 939812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2884" h="1184287">
                    <a:moveTo>
                      <a:pt x="473075" y="447687"/>
                    </a:moveTo>
                    <a:cubicBezTo>
                      <a:pt x="608542" y="347145"/>
                      <a:pt x="958850" y="102141"/>
                      <a:pt x="1152525" y="34937"/>
                    </a:cubicBezTo>
                    <a:cubicBezTo>
                      <a:pt x="1349375" y="-26446"/>
                      <a:pt x="1545167" y="7420"/>
                      <a:pt x="1638300" y="28587"/>
                    </a:cubicBezTo>
                    <a:cubicBezTo>
                      <a:pt x="1731433" y="49754"/>
                      <a:pt x="1751542" y="98437"/>
                      <a:pt x="1739900" y="168287"/>
                    </a:cubicBezTo>
                    <a:cubicBezTo>
                      <a:pt x="1738313" y="230199"/>
                      <a:pt x="1648883" y="367254"/>
                      <a:pt x="1568450" y="447687"/>
                    </a:cubicBezTo>
                    <a:cubicBezTo>
                      <a:pt x="1488017" y="528120"/>
                      <a:pt x="1401762" y="575216"/>
                      <a:pt x="1257300" y="650887"/>
                    </a:cubicBezTo>
                    <a:cubicBezTo>
                      <a:pt x="1062567" y="722854"/>
                      <a:pt x="886883" y="753545"/>
                      <a:pt x="673100" y="815987"/>
                    </a:cubicBezTo>
                    <a:lnTo>
                      <a:pt x="698500" y="1069987"/>
                    </a:lnTo>
                    <a:lnTo>
                      <a:pt x="390525" y="1184287"/>
                    </a:lnTo>
                    <a:lnTo>
                      <a:pt x="409575" y="889012"/>
                    </a:lnTo>
                    <a:lnTo>
                      <a:pt x="257175" y="939812"/>
                    </a:lnTo>
                    <a:lnTo>
                      <a:pt x="177800" y="819162"/>
                    </a:lnTo>
                    <a:lnTo>
                      <a:pt x="123825" y="723912"/>
                    </a:lnTo>
                    <a:lnTo>
                      <a:pt x="250825" y="587387"/>
                    </a:lnTo>
                    <a:lnTo>
                      <a:pt x="0" y="396887"/>
                    </a:lnTo>
                    <a:lnTo>
                      <a:pt x="254000" y="244487"/>
                    </a:lnTo>
                    <a:lnTo>
                      <a:pt x="473075" y="447687"/>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defRPr/>
                </a:pPr>
                <a:endParaRPr lang="zh-CN" altLang="en-US">
                  <a:solidFill>
                    <a:prstClr val="white"/>
                  </a:solidFill>
                  <a:latin typeface="Arial"/>
                  <a:ea typeface="微软雅黑"/>
                </a:endParaRPr>
              </a:p>
            </p:txBody>
          </p:sp>
          <p:sp>
            <p:nvSpPr>
              <p:cNvPr id="16" name="椭圆 75">
                <a:extLst>
                  <a:ext uri="{FF2B5EF4-FFF2-40B4-BE49-F238E27FC236}">
                    <a16:creationId xmlns:a16="http://schemas.microsoft.com/office/drawing/2014/main" id="{F74AD3C4-3BC7-42A6-9C28-A827661990F5}"/>
                  </a:ext>
                </a:extLst>
              </p:cNvPr>
              <p:cNvSpPr/>
              <p:nvPr/>
            </p:nvSpPr>
            <p:spPr>
              <a:xfrm>
                <a:off x="17746006" y="-2650605"/>
                <a:ext cx="276717" cy="2767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defRPr/>
                </a:pPr>
                <a:endParaRPr lang="zh-CN" altLang="en-US">
                  <a:solidFill>
                    <a:prstClr val="white"/>
                  </a:solidFill>
                  <a:latin typeface="Arial"/>
                  <a:ea typeface="微软雅黑"/>
                </a:endParaRPr>
              </a:p>
            </p:txBody>
          </p:sp>
        </p:grpSp>
      </p:grpSp>
    </p:spTree>
    <p:extLst>
      <p:ext uri="{BB962C8B-B14F-4D97-AF65-F5344CB8AC3E}">
        <p14:creationId xmlns:p14="http://schemas.microsoft.com/office/powerpoint/2010/main" val="2970606572"/>
      </p:ext>
    </p:extLst>
  </p:cSld>
  <p:clrMapOvr>
    <a:masterClrMapping/>
  </p:clrMapOvr>
  <mc:AlternateContent xmlns:mc="http://schemas.openxmlformats.org/markup-compatibility/2006" xmlns:p14="http://schemas.microsoft.com/office/powerpoint/2010/main">
    <mc:Choice Requires="p14">
      <p:transition p14:dur="100" advTm="0">
        <p:cut/>
      </p:transition>
    </mc:Choice>
    <mc:Fallback xmlns="">
      <p:transition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39" name="Hộp Văn bản 13">
            <a:extLst>
              <a:ext uri="{FF2B5EF4-FFF2-40B4-BE49-F238E27FC236}">
                <a16:creationId xmlns:a16="http://schemas.microsoft.com/office/drawing/2014/main" id="{EE7100DC-0F42-CBB8-D537-32E25EDA7312}"/>
              </a:ext>
            </a:extLst>
          </p:cNvPr>
          <p:cNvSpPr txBox="1"/>
          <p:nvPr/>
        </p:nvSpPr>
        <p:spPr>
          <a:xfrm>
            <a:off x="1389475" y="-9308"/>
            <a:ext cx="7444651" cy="567784"/>
          </a:xfrm>
          <a:prstGeom prst="rect">
            <a:avLst/>
          </a:prstGeom>
          <a:noFill/>
        </p:spPr>
        <p:txBody>
          <a:bodyPr wrap="square">
            <a:spAutoFit/>
          </a:bodyPr>
          <a:lstStyle/>
          <a:p>
            <a:pPr algn="ctr">
              <a:lnSpc>
                <a:spcPct val="150000"/>
              </a:lnSpc>
            </a:pP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LỢI</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ÍCH</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SỬ</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DỤNG</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HÓA</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ĐƠN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ĐIỆN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TỬ</a:t>
            </a:r>
            <a:endPar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endParaRPr>
          </a:p>
        </p:txBody>
      </p:sp>
      <p:sp>
        <p:nvSpPr>
          <p:cNvPr id="33" name="TextBox 32">
            <a:extLst>
              <a:ext uri="{FF2B5EF4-FFF2-40B4-BE49-F238E27FC236}">
                <a16:creationId xmlns:a16="http://schemas.microsoft.com/office/drawing/2014/main" id="{682212CA-6DD5-B339-6481-56D4BBE0B522}"/>
              </a:ext>
            </a:extLst>
          </p:cNvPr>
          <p:cNvSpPr txBox="1"/>
          <p:nvPr/>
        </p:nvSpPr>
        <p:spPr>
          <a:xfrm>
            <a:off x="336151" y="1514406"/>
            <a:ext cx="4924867" cy="3743397"/>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vi-VN" sz="1600" b="0" i="0" dirty="0">
                <a:solidFill>
                  <a:srgbClr val="000000"/>
                </a:solidFill>
                <a:effectLst/>
                <a:latin typeface="times new roman" panose="02020603050405020304" pitchFamily="18" charset="0"/>
              </a:rPr>
              <a:t>Theo quy định tại Luật Quản lý thuế số 38/2019/QH14 của Quốc hội ban hành ngày 13/6/2019, chính thức có hiệu lực từ ngày 01/7/2020, trong đó có quy định về sử dụng hóa đơn điện tử. Theo đó, cơ quan, tổ chức, cá nhân bắt buộc phải sử dụng hóa đơn điện tử từ ngày 01/7/2020. Đến nay, hóa đơn điện tử đã cho thấy nhiều lợi ích hơn so với hóa đơn giấy như góp phần đẩy mạnh ứng dụng công nghệ thông tin, </a:t>
            </a:r>
            <a:r>
              <a:rPr lang="vi-VN" sz="1600" i="0" dirty="0">
                <a:solidFill>
                  <a:srgbClr val="000000"/>
                </a:solidFill>
                <a:effectLst/>
                <a:latin typeface="times new roman" panose="02020603050405020304" pitchFamily="18" charset="0"/>
              </a:rPr>
              <a:t>giúp quá trình giao dịch nhanh chóng, đặc biệt hạn chế tình trạng làm giả hóa đơn...</a:t>
            </a:r>
            <a:endParaRPr lang="en-US" sz="1600" dirty="0">
              <a:solidFill>
                <a:srgbClr val="1F4E79"/>
              </a:solidFill>
              <a:latin typeface="Roboto Slab" pitchFamily="2" charset="0"/>
              <a:ea typeface="Roboto Slab" pitchFamily="2" charset="0"/>
            </a:endParaRPr>
          </a:p>
        </p:txBody>
      </p:sp>
      <p:pic>
        <p:nvPicPr>
          <p:cNvPr id="1026" name="Picture 2">
            <a:extLst>
              <a:ext uri="{FF2B5EF4-FFF2-40B4-BE49-F238E27FC236}">
                <a16:creationId xmlns:a16="http://schemas.microsoft.com/office/drawing/2014/main" id="{8A73223B-433A-6162-24D9-2A363CA0A9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377" y="1168726"/>
            <a:ext cx="6360458" cy="482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8460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39" name="Hộp Văn bản 13">
            <a:extLst>
              <a:ext uri="{FF2B5EF4-FFF2-40B4-BE49-F238E27FC236}">
                <a16:creationId xmlns:a16="http://schemas.microsoft.com/office/drawing/2014/main" id="{EE7100DC-0F42-CBB8-D537-32E25EDA7312}"/>
              </a:ext>
            </a:extLst>
          </p:cNvPr>
          <p:cNvSpPr txBox="1"/>
          <p:nvPr/>
        </p:nvSpPr>
        <p:spPr>
          <a:xfrm>
            <a:off x="1389475" y="-9308"/>
            <a:ext cx="7444651" cy="567784"/>
          </a:xfrm>
          <a:prstGeom prst="rect">
            <a:avLst/>
          </a:prstGeom>
          <a:noFill/>
        </p:spPr>
        <p:txBody>
          <a:bodyPr wrap="square">
            <a:spAutoFit/>
          </a:bodyPr>
          <a:lstStyle/>
          <a:p>
            <a:pPr algn="ctr">
              <a:lnSpc>
                <a:spcPct val="150000"/>
              </a:lnSpc>
            </a:pP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LỢI</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ÍCH</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SỬ</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DỤNG</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HÓA</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ĐƠN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ĐIỆN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TỬ</a:t>
            </a:r>
            <a:endPar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endParaRPr>
          </a:p>
        </p:txBody>
      </p:sp>
      <p:sp>
        <p:nvSpPr>
          <p:cNvPr id="33" name="TextBox 32">
            <a:extLst>
              <a:ext uri="{FF2B5EF4-FFF2-40B4-BE49-F238E27FC236}">
                <a16:creationId xmlns:a16="http://schemas.microsoft.com/office/drawing/2014/main" id="{682212CA-6DD5-B339-6481-56D4BBE0B522}"/>
              </a:ext>
            </a:extLst>
          </p:cNvPr>
          <p:cNvSpPr txBox="1"/>
          <p:nvPr/>
        </p:nvSpPr>
        <p:spPr>
          <a:xfrm>
            <a:off x="336151" y="1030312"/>
            <a:ext cx="4924867" cy="3743910"/>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vi-VN" sz="1600" b="1" i="0" dirty="0">
                <a:effectLst/>
                <a:latin typeface="times new roman" panose="02020603050405020304" pitchFamily="18" charset="0"/>
              </a:rPr>
              <a:t>Tiết kiệm chi phí in ấn, phát hành hóa đơn</a:t>
            </a:r>
            <a:endParaRPr lang="en-US" sz="1600" b="1" i="0" dirty="0">
              <a:effectLst/>
              <a:latin typeface="times new roman" panose="02020603050405020304" pitchFamily="18" charset="0"/>
            </a:endParaRPr>
          </a:p>
          <a:p>
            <a:pPr algn="just">
              <a:lnSpc>
                <a:spcPct val="150000"/>
              </a:lnSpc>
            </a:pPr>
            <a:r>
              <a:rPr lang="vi-VN" sz="1600" b="0" i="0" dirty="0">
                <a:effectLst/>
                <a:latin typeface="times new roman" panose="02020603050405020304" pitchFamily="18" charset="0"/>
              </a:rPr>
              <a:t>Áp dụng hóa đơn điện tử sẽ mang lại nhiều lợi ích cho cả doanh nghiệp và các cơ quan quản lý nhà nước. Cụ thể, việc sử dụng hóa đơn điện tử giúp doanh nghiệp có thể gửi trực tiếp cho khách hàng thông qua email, tin nhắn điện tử hay in trực tiếp cho khách hàng. Do vậy, doanh nghiệp tiết kiệm được đáng kể chi phí chuyển phát, đồng thời người mua cũng sẽ nhanh chóng nhận được hóa đơn mà không cần mất thời gian chờ đợi.</a:t>
            </a:r>
            <a:endParaRPr lang="en-US" sz="1600" i="0" dirty="0">
              <a:effectLst/>
              <a:latin typeface="Roboto" panose="02000000000000000000" pitchFamily="2" charset="0"/>
            </a:endParaRPr>
          </a:p>
          <a:p>
            <a:pPr marL="285750" indent="-285750" algn="just">
              <a:lnSpc>
                <a:spcPct val="150000"/>
              </a:lnSpc>
              <a:buFont typeface="Wingdings" panose="05000000000000000000" pitchFamily="2" charset="2"/>
              <a:buChar char="Ø"/>
            </a:pPr>
            <a:endParaRPr lang="en-US" sz="1600" dirty="0">
              <a:solidFill>
                <a:srgbClr val="1F4E79"/>
              </a:solidFill>
              <a:latin typeface="Roboto Slab" pitchFamily="2" charset="0"/>
              <a:ea typeface="Roboto Slab" pitchFamily="2" charset="0"/>
            </a:endParaRPr>
          </a:p>
        </p:txBody>
      </p:sp>
      <p:pic>
        <p:nvPicPr>
          <p:cNvPr id="2050" name="Picture 2" descr="Tối ưu ngân sách khi sử dụng hóa đơn điện tử">
            <a:extLst>
              <a:ext uri="{FF2B5EF4-FFF2-40B4-BE49-F238E27FC236}">
                <a16:creationId xmlns:a16="http://schemas.microsoft.com/office/drawing/2014/main" id="{4A23ABF1-C7F7-64F6-DAE6-D77B2AA4EF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9028" y="1226070"/>
            <a:ext cx="6456821" cy="4867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8705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39" name="Hộp Văn bản 13">
            <a:extLst>
              <a:ext uri="{FF2B5EF4-FFF2-40B4-BE49-F238E27FC236}">
                <a16:creationId xmlns:a16="http://schemas.microsoft.com/office/drawing/2014/main" id="{EE7100DC-0F42-CBB8-D537-32E25EDA7312}"/>
              </a:ext>
            </a:extLst>
          </p:cNvPr>
          <p:cNvSpPr txBox="1"/>
          <p:nvPr/>
        </p:nvSpPr>
        <p:spPr>
          <a:xfrm>
            <a:off x="1389475" y="-9308"/>
            <a:ext cx="7444651" cy="567784"/>
          </a:xfrm>
          <a:prstGeom prst="rect">
            <a:avLst/>
          </a:prstGeom>
          <a:noFill/>
        </p:spPr>
        <p:txBody>
          <a:bodyPr wrap="square">
            <a:spAutoFit/>
          </a:bodyPr>
          <a:lstStyle/>
          <a:p>
            <a:pPr algn="ctr">
              <a:lnSpc>
                <a:spcPct val="150000"/>
              </a:lnSpc>
            </a:pP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LỢI</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ÍCH</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SỬ</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DỤNG</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HÓA</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ĐƠN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ĐIỆN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TỬ</a:t>
            </a:r>
            <a:endPar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endParaRPr>
          </a:p>
        </p:txBody>
      </p:sp>
      <p:sp>
        <p:nvSpPr>
          <p:cNvPr id="33" name="TextBox 32">
            <a:extLst>
              <a:ext uri="{FF2B5EF4-FFF2-40B4-BE49-F238E27FC236}">
                <a16:creationId xmlns:a16="http://schemas.microsoft.com/office/drawing/2014/main" id="{682212CA-6DD5-B339-6481-56D4BBE0B522}"/>
              </a:ext>
            </a:extLst>
          </p:cNvPr>
          <p:cNvSpPr txBox="1"/>
          <p:nvPr/>
        </p:nvSpPr>
        <p:spPr>
          <a:xfrm>
            <a:off x="336151" y="1514406"/>
            <a:ext cx="4924867" cy="3374065"/>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vi-VN" sz="1600" b="1" i="0" dirty="0">
                <a:solidFill>
                  <a:srgbClr val="000000"/>
                </a:solidFill>
                <a:effectLst/>
                <a:latin typeface="times new roman" panose="02020603050405020304" pitchFamily="18" charset="0"/>
              </a:rPr>
              <a:t>Giảm thời gian giao, nhận hóa đơn</a:t>
            </a:r>
            <a:endParaRPr lang="en-US" sz="1600" b="1" i="0" dirty="0">
              <a:solidFill>
                <a:srgbClr val="000000"/>
              </a:solidFill>
              <a:effectLst/>
              <a:latin typeface="times new roman" panose="02020603050405020304" pitchFamily="18" charset="0"/>
            </a:endParaRPr>
          </a:p>
          <a:p>
            <a:pPr algn="just">
              <a:lnSpc>
                <a:spcPct val="150000"/>
              </a:lnSpc>
            </a:pPr>
            <a:r>
              <a:rPr lang="vi-VN" sz="1600" b="0" i="0" dirty="0">
                <a:solidFill>
                  <a:srgbClr val="000000"/>
                </a:solidFill>
                <a:effectLst/>
                <a:latin typeface="times new roman" panose="02020603050405020304" pitchFamily="18" charset="0"/>
              </a:rPr>
              <a:t>Việc xuất hóa đơn giấy hiện nay khá phức tạp, kế toán phải kê giấy than lên liên 2 và liên 3 khi viết, viết chính xác các thông tin của khách hàng và chuyển hóa đơn cho khách hàng qua đường bưu điện. Thông thường, phải mất vài ngày khách hàng mới nhận được hóa đơn. Trong khi đó, với hóa đơn điện tử, chỉ cần vài cú nhấp chuột, người mua hàng đã có thể lập tức nhận được hóa đơn dù đang ở bất cứ nơi nào có internet.</a:t>
            </a:r>
            <a:endParaRPr lang="en-US" sz="1600" dirty="0">
              <a:solidFill>
                <a:srgbClr val="1F4E79"/>
              </a:solidFill>
              <a:latin typeface="Roboto Slab" pitchFamily="2" charset="0"/>
              <a:ea typeface="Roboto Slab" pitchFamily="2" charset="0"/>
            </a:endParaRPr>
          </a:p>
        </p:txBody>
      </p:sp>
      <p:pic>
        <p:nvPicPr>
          <p:cNvPr id="3074" name="Picture 2" descr="Sử dụng hoá đơn điện tử với những tiện ích không thể bỏ qua">
            <a:extLst>
              <a:ext uri="{FF2B5EF4-FFF2-40B4-BE49-F238E27FC236}">
                <a16:creationId xmlns:a16="http://schemas.microsoft.com/office/drawing/2014/main" id="{12A8944E-46C3-D1F0-AA00-5A9FD6342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9028" y="1256426"/>
            <a:ext cx="6667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352576"/>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39" name="Hộp Văn bản 13">
            <a:extLst>
              <a:ext uri="{FF2B5EF4-FFF2-40B4-BE49-F238E27FC236}">
                <a16:creationId xmlns:a16="http://schemas.microsoft.com/office/drawing/2014/main" id="{EE7100DC-0F42-CBB8-D537-32E25EDA7312}"/>
              </a:ext>
            </a:extLst>
          </p:cNvPr>
          <p:cNvSpPr txBox="1"/>
          <p:nvPr/>
        </p:nvSpPr>
        <p:spPr>
          <a:xfrm>
            <a:off x="1389475" y="-9308"/>
            <a:ext cx="7444651" cy="567784"/>
          </a:xfrm>
          <a:prstGeom prst="rect">
            <a:avLst/>
          </a:prstGeom>
          <a:noFill/>
        </p:spPr>
        <p:txBody>
          <a:bodyPr wrap="square">
            <a:spAutoFit/>
          </a:bodyPr>
          <a:lstStyle/>
          <a:p>
            <a:pPr algn="ctr">
              <a:lnSpc>
                <a:spcPct val="150000"/>
              </a:lnSpc>
            </a:pP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LỢI</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ÍCH</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SỬ</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DỤNG</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HÓA</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ĐƠN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ĐIỆN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TỬ</a:t>
            </a:r>
            <a:endPar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endParaRPr>
          </a:p>
        </p:txBody>
      </p:sp>
      <p:sp>
        <p:nvSpPr>
          <p:cNvPr id="33" name="TextBox 32">
            <a:extLst>
              <a:ext uri="{FF2B5EF4-FFF2-40B4-BE49-F238E27FC236}">
                <a16:creationId xmlns:a16="http://schemas.microsoft.com/office/drawing/2014/main" id="{682212CA-6DD5-B339-6481-56D4BBE0B522}"/>
              </a:ext>
            </a:extLst>
          </p:cNvPr>
          <p:cNvSpPr txBox="1"/>
          <p:nvPr/>
        </p:nvSpPr>
        <p:spPr>
          <a:xfrm>
            <a:off x="336152" y="986301"/>
            <a:ext cx="4924867" cy="5220725"/>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vi-VN" sz="1600" b="0" i="0" dirty="0">
                <a:solidFill>
                  <a:srgbClr val="000000"/>
                </a:solidFill>
                <a:effectLst/>
                <a:latin typeface="times new roman" panose="02020603050405020304" pitchFamily="18" charset="0"/>
              </a:rPr>
              <a:t>Hóa đơn điện tử được lập trên máy tính và cũng sẽ được chuyển cho khách hàng qua internet, trong khi hóa đơn giấy phải được gửi qua đường bưu điện hoặc các đơn vị vận chuyển khác. Việc hóa đơn giấy bị thất lạc rất dễ rảy xa và gây không ít phiền toái cho cả nhà cung cấp và khách hàng. Việc sử dụng hóa đơn điện tử sẽ giảm được các rủi ro do mất mát hóa đơn trong khâu vận chuyển, giao nhận đồng thời cũng giảm được các vụ việc tranh chấp, kiện tụng xảy ra do các lỗi thất lạc, mất mát hoặc giao chậm trễ hóa đơn. Bên cạnh đó, hóa đơn điện tử cũng tăng tính an toàn, bảo mật, tiện lợi cho doanh nghiệp trong kiểm tra truy xuất nguồn gốc hóa đơn, thông tin về đối tác bán hàng.</a:t>
            </a:r>
            <a:endParaRPr lang="en-US" sz="1600" dirty="0">
              <a:solidFill>
                <a:srgbClr val="1F4E79"/>
              </a:solidFill>
              <a:latin typeface="Roboto Slab" pitchFamily="2" charset="0"/>
              <a:ea typeface="Roboto Slab" pitchFamily="2" charset="0"/>
            </a:endParaRPr>
          </a:p>
        </p:txBody>
      </p:sp>
      <p:pic>
        <p:nvPicPr>
          <p:cNvPr id="4098" name="Picture 2">
            <a:extLst>
              <a:ext uri="{FF2B5EF4-FFF2-40B4-BE49-F238E27FC236}">
                <a16:creationId xmlns:a16="http://schemas.microsoft.com/office/drawing/2014/main" id="{8235B4F5-2AE0-126B-B347-F45B890C87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969" y="1138204"/>
            <a:ext cx="59817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19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5422E55D-38F4-477E-9186-3580CCC6EDA5}"/>
              </a:ext>
            </a:extLst>
          </p:cNvPr>
          <p:cNvPicPr>
            <a:picLocks noChangeAspect="1"/>
          </p:cNvPicPr>
          <p:nvPr/>
        </p:nvPicPr>
        <p:blipFill>
          <a:blip r:embed="rId3" cstate="print"/>
          <a:stretch>
            <a:fillRect/>
          </a:stretch>
        </p:blipFill>
        <p:spPr>
          <a:xfrm>
            <a:off x="-4468" y="-4358"/>
            <a:ext cx="10806993" cy="838928"/>
          </a:xfrm>
          <a:prstGeom prst="rect">
            <a:avLst/>
          </a:prstGeom>
          <a:noFill/>
          <a:ln w="9525">
            <a:noFill/>
            <a:miter/>
          </a:ln>
        </p:spPr>
      </p:pic>
      <p:sp>
        <p:nvSpPr>
          <p:cNvPr id="17" name="object 2">
            <a:extLst>
              <a:ext uri="{FF2B5EF4-FFF2-40B4-BE49-F238E27FC236}">
                <a16:creationId xmlns:a16="http://schemas.microsoft.com/office/drawing/2014/main" id="{E1AF8212-ACF6-9D95-7948-4A2648FAA3D7}"/>
              </a:ext>
            </a:extLst>
          </p:cNvPr>
          <p:cNvSpPr>
            <a:spLocks noChangeArrowheads="1"/>
          </p:cNvSpPr>
          <p:nvPr/>
        </p:nvSpPr>
        <p:spPr bwMode="auto">
          <a:xfrm>
            <a:off x="0" y="6780049"/>
            <a:ext cx="12192000" cy="65250"/>
          </a:xfrm>
          <a:custGeom>
            <a:avLst/>
            <a:gdLst>
              <a:gd name="T0" fmla="*/ 0 w 20104735"/>
              <a:gd name="T1" fmla="*/ 30003 h 147954"/>
              <a:gd name="T2" fmla="*/ 4158726 w 20104735"/>
              <a:gd name="T3" fmla="*/ 30003 h 147954"/>
              <a:gd name="T4" fmla="*/ 4158726 w 20104735"/>
              <a:gd name="T5" fmla="*/ 1 h 147954"/>
              <a:gd name="T6" fmla="*/ 0 w 20104735"/>
              <a:gd name="T7" fmla="*/ 1 h 147954"/>
              <a:gd name="T8" fmla="*/ 0 w 20104735"/>
              <a:gd name="T9" fmla="*/ 30003 h 147954"/>
              <a:gd name="T10" fmla="*/ 0 60000 65536"/>
              <a:gd name="T11" fmla="*/ 0 60000 65536"/>
              <a:gd name="T12" fmla="*/ 0 60000 65536"/>
              <a:gd name="T13" fmla="*/ 0 60000 65536"/>
              <a:gd name="T14" fmla="*/ 0 60000 65536"/>
              <a:gd name="T15" fmla="*/ 0 w 20104735"/>
              <a:gd name="T16" fmla="*/ 0 h 147954"/>
              <a:gd name="T17" fmla="*/ 20104735 w 20104735"/>
              <a:gd name="T18" fmla="*/ 147954 h 147954"/>
            </a:gdLst>
            <a:ahLst/>
            <a:cxnLst>
              <a:cxn ang="T10">
                <a:pos x="T0" y="T1"/>
              </a:cxn>
              <a:cxn ang="T11">
                <a:pos x="T2" y="T3"/>
              </a:cxn>
              <a:cxn ang="T12">
                <a:pos x="T4" y="T5"/>
              </a:cxn>
              <a:cxn ang="T13">
                <a:pos x="T6" y="T7"/>
              </a:cxn>
              <a:cxn ang="T14">
                <a:pos x="T8" y="T9"/>
              </a:cxn>
            </a:cxnLst>
            <a:rect l="T15" t="T16" r="T17" b="T18"/>
            <a:pathLst>
              <a:path w="20104735" h="147954">
                <a:moveTo>
                  <a:pt x="0" y="147739"/>
                </a:moveTo>
                <a:lnTo>
                  <a:pt x="20104099" y="147739"/>
                </a:lnTo>
                <a:lnTo>
                  <a:pt x="20104099" y="4"/>
                </a:lnTo>
                <a:lnTo>
                  <a:pt x="0" y="4"/>
                </a:lnTo>
                <a:lnTo>
                  <a:pt x="0" y="147739"/>
                </a:lnTo>
                <a:close/>
              </a:path>
            </a:pathLst>
          </a:custGeom>
          <a:solidFill>
            <a:srgbClr val="005AA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endParaRPr lang="en-US" sz="2400">
              <a:latin typeface="Arial" panose="020B0604020202020204" pitchFamily="34" charset="0"/>
              <a:cs typeface="Arial" panose="020B0604020202020204" pitchFamily="34" charset="0"/>
            </a:endParaRPr>
          </a:p>
        </p:txBody>
      </p:sp>
      <p:sp>
        <p:nvSpPr>
          <p:cNvPr id="39" name="Hộp Văn bản 13">
            <a:extLst>
              <a:ext uri="{FF2B5EF4-FFF2-40B4-BE49-F238E27FC236}">
                <a16:creationId xmlns:a16="http://schemas.microsoft.com/office/drawing/2014/main" id="{EE7100DC-0F42-CBB8-D537-32E25EDA7312}"/>
              </a:ext>
            </a:extLst>
          </p:cNvPr>
          <p:cNvSpPr txBox="1"/>
          <p:nvPr/>
        </p:nvSpPr>
        <p:spPr>
          <a:xfrm>
            <a:off x="1389475" y="-9308"/>
            <a:ext cx="7444651" cy="567784"/>
          </a:xfrm>
          <a:prstGeom prst="rect">
            <a:avLst/>
          </a:prstGeom>
          <a:noFill/>
        </p:spPr>
        <p:txBody>
          <a:bodyPr wrap="square">
            <a:spAutoFit/>
          </a:bodyPr>
          <a:lstStyle/>
          <a:p>
            <a:pPr algn="ctr">
              <a:lnSpc>
                <a:spcPct val="150000"/>
              </a:lnSpc>
            </a:pP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LỢI</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ÍCH</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SỬ</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DỤNG</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HÓA</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ĐƠN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ĐIỆN</a:t>
            </a:r>
            <a:r>
              <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rPr>
              <a:t> </a:t>
            </a:r>
            <a:r>
              <a:rPr lang="en-US" altLang="en-US" sz="2350" b="1" kern="0" dirty="0" err="1">
                <a:solidFill>
                  <a:srgbClr val="FFFFFF"/>
                </a:solidFill>
                <a:effectLst/>
                <a:latin typeface="Arial" panose="020B0604020202020204" pitchFamily="34" charset="0"/>
                <a:ea typeface="Segoe UI" panose="020B0502040204020203" pitchFamily="34" charset="0"/>
                <a:cs typeface="Arial" panose="020B0604020202020204" pitchFamily="34" charset="0"/>
              </a:rPr>
              <a:t>TỬ</a:t>
            </a:r>
            <a:endParaRPr lang="en-US" altLang="en-US" sz="2350" b="1" kern="0" dirty="0">
              <a:solidFill>
                <a:srgbClr val="FFFFFF"/>
              </a:solidFill>
              <a:effectLst/>
              <a:latin typeface="Arial" panose="020B0604020202020204" pitchFamily="34" charset="0"/>
              <a:ea typeface="Segoe UI" panose="020B0502040204020203" pitchFamily="34" charset="0"/>
              <a:cs typeface="Arial" panose="020B0604020202020204" pitchFamily="34" charset="0"/>
            </a:endParaRPr>
          </a:p>
        </p:txBody>
      </p:sp>
      <p:sp>
        <p:nvSpPr>
          <p:cNvPr id="33" name="TextBox 32">
            <a:extLst>
              <a:ext uri="{FF2B5EF4-FFF2-40B4-BE49-F238E27FC236}">
                <a16:creationId xmlns:a16="http://schemas.microsoft.com/office/drawing/2014/main" id="{682212CA-6DD5-B339-6481-56D4BBE0B522}"/>
              </a:ext>
            </a:extLst>
          </p:cNvPr>
          <p:cNvSpPr txBox="1"/>
          <p:nvPr/>
        </p:nvSpPr>
        <p:spPr>
          <a:xfrm>
            <a:off x="336152" y="986301"/>
            <a:ext cx="4924867" cy="4972515"/>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vi-VN" sz="1600" b="1" i="0" dirty="0">
                <a:solidFill>
                  <a:srgbClr val="000000"/>
                </a:solidFill>
                <a:effectLst/>
                <a:latin typeface="times new roman" panose="02020603050405020304" pitchFamily="18" charset="0"/>
              </a:rPr>
              <a:t>Có độ an toàn, chính xác cao</a:t>
            </a:r>
            <a:endParaRPr lang="en-US" sz="1600" b="1" i="0" dirty="0">
              <a:solidFill>
                <a:srgbClr val="000000"/>
              </a:solidFill>
              <a:effectLst/>
              <a:latin typeface="times new roman" panose="02020603050405020304" pitchFamily="18" charset="0"/>
            </a:endParaRPr>
          </a:p>
          <a:p>
            <a:pPr algn="just"/>
            <a:r>
              <a:rPr lang="vi-VN" sz="1600" b="0" i="0" dirty="0">
                <a:solidFill>
                  <a:srgbClr val="000000"/>
                </a:solidFill>
                <a:effectLst/>
                <a:latin typeface="times new roman" panose="02020603050405020304" pitchFamily="18" charset="0"/>
              </a:rPr>
              <a:t>Hóa đơn điện tử là hóa đơn có mã xác thực của cơ quan thuế. Vì thế, đây là loại hóa đơn không thể làm giả. Đáng chú ý, hóa đơn điện tử có độ chính xác rất cao, trong khi viết hóa đơn giấy thường xảy ra sai sót như: Viết sai tên người mua hàng, sai địa chỉ, sai mã số thuế, sai đơn giá… và việc xử lý sai sót trong các trường hợp này thường rất phức tạp và mất thời gian.</a:t>
            </a:r>
            <a:endParaRPr lang="vi-VN" sz="1600" b="0" i="0" dirty="0">
              <a:solidFill>
                <a:srgbClr val="000000"/>
              </a:solidFill>
              <a:effectLst/>
              <a:latin typeface="Roboto" panose="02000000000000000000" pitchFamily="2" charset="0"/>
            </a:endParaRPr>
          </a:p>
          <a:p>
            <a:pPr algn="just"/>
            <a:r>
              <a:rPr lang="vi-VN" sz="1600" b="0" i="0" dirty="0">
                <a:solidFill>
                  <a:srgbClr val="000000"/>
                </a:solidFill>
                <a:effectLst/>
                <a:latin typeface="times new roman" panose="02020603050405020304" pitchFamily="18" charset="0"/>
              </a:rPr>
              <a:t>Trên đây là những ưu điểm khi sử dụng hóa đơn điện tử. Có thể thấy, việc chủ động chuyển từ hóa đơn giấy sang hóa đơn điện tử càng sớm, bài toán về chi phí, nguồn lực và thời gian của doanh nghiệp càng được xử lý nhanh chóng, hiệu quả nhất, đồng thời cá nhân khi mua hàng cũng sẽ nhanh chóng nhận được hóa đơn mà không cần mất thời gian chờ đợi. Việc chuyển đổi từ giao dịch sử dụng hóa đơn giấy sang hóa đơn điện tử là nhu cầu tất yếu của một hệ thống thương mại hiện đại, minh bạch trong xu thế toàn cầu hóa - hiện đại hóa hiện nay.</a:t>
            </a:r>
            <a:endParaRPr lang="vi-VN" sz="1600" b="0" i="0" dirty="0">
              <a:solidFill>
                <a:srgbClr val="000000"/>
              </a:solidFill>
              <a:effectLst/>
              <a:latin typeface="Roboto" panose="02000000000000000000" pitchFamily="2" charset="0"/>
            </a:endParaRPr>
          </a:p>
          <a:p>
            <a:pPr algn="just">
              <a:lnSpc>
                <a:spcPct val="150000"/>
              </a:lnSpc>
            </a:pPr>
            <a:endParaRPr lang="en-US" sz="1600" b="1" i="0" dirty="0">
              <a:solidFill>
                <a:srgbClr val="000000"/>
              </a:solidFill>
              <a:effectLst/>
              <a:latin typeface="times new roman" panose="02020603050405020304" pitchFamily="18" charset="0"/>
            </a:endParaRPr>
          </a:p>
        </p:txBody>
      </p:sp>
      <p:pic>
        <p:nvPicPr>
          <p:cNvPr id="5122" name="Picture 2" descr="Điều kiện phát hành hóa đơn điện tử quận Hải An">
            <a:extLst>
              <a:ext uri="{FF2B5EF4-FFF2-40B4-BE49-F238E27FC236}">
                <a16:creationId xmlns:a16="http://schemas.microsoft.com/office/drawing/2014/main" id="{7AB64EED-6B99-914A-5D78-FCC5FE64B6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5220" y="1176617"/>
            <a:ext cx="6009482" cy="4504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983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outdoor object, light&#10;&#10;Description automatically generated">
            <a:extLst>
              <a:ext uri="{FF2B5EF4-FFF2-40B4-BE49-F238E27FC236}">
                <a16:creationId xmlns:a16="http://schemas.microsoft.com/office/drawing/2014/main" id="{A4F33507-C231-46AB-985B-DF02EDE58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79" y="-341157"/>
            <a:ext cx="12192000" cy="7199157"/>
          </a:xfrm>
          <a:prstGeom prst="rect">
            <a:avLst/>
          </a:prstGeom>
        </p:spPr>
      </p:pic>
      <p:sp>
        <p:nvSpPr>
          <p:cNvPr id="6" name="Freeform 17"/>
          <p:cNvSpPr>
            <a:spLocks noEditPoints="1"/>
          </p:cNvSpPr>
          <p:nvPr/>
        </p:nvSpPr>
        <p:spPr bwMode="auto">
          <a:xfrm>
            <a:off x="527982" y="673223"/>
            <a:ext cx="5526083" cy="5520024"/>
          </a:xfrm>
          <a:custGeom>
            <a:avLst/>
            <a:gdLst>
              <a:gd name="T0" fmla="*/ 643 w 769"/>
              <a:gd name="T1" fmla="*/ 96 h 768"/>
              <a:gd name="T2" fmla="*/ 486 w 769"/>
              <a:gd name="T3" fmla="*/ 14 h 768"/>
              <a:gd name="T4" fmla="*/ 378 w 769"/>
              <a:gd name="T5" fmla="*/ 6 h 768"/>
              <a:gd name="T6" fmla="*/ 252 w 769"/>
              <a:gd name="T7" fmla="*/ 23 h 768"/>
              <a:gd name="T8" fmla="*/ 39 w 769"/>
              <a:gd name="T9" fmla="*/ 222 h 768"/>
              <a:gd name="T10" fmla="*/ 33 w 769"/>
              <a:gd name="T11" fmla="*/ 539 h 768"/>
              <a:gd name="T12" fmla="*/ 246 w 769"/>
              <a:gd name="T13" fmla="*/ 748 h 768"/>
              <a:gd name="T14" fmla="*/ 335 w 769"/>
              <a:gd name="T15" fmla="*/ 759 h 768"/>
              <a:gd name="T16" fmla="*/ 486 w 769"/>
              <a:gd name="T17" fmla="*/ 753 h 768"/>
              <a:gd name="T18" fmla="*/ 643 w 769"/>
              <a:gd name="T19" fmla="*/ 672 h 768"/>
              <a:gd name="T20" fmla="*/ 769 w 769"/>
              <a:gd name="T21" fmla="*/ 384 h 768"/>
              <a:gd name="T22" fmla="*/ 676 w 769"/>
              <a:gd name="T23" fmla="*/ 220 h 768"/>
              <a:gd name="T24" fmla="*/ 447 w 769"/>
              <a:gd name="T25" fmla="*/ 757 h 768"/>
              <a:gd name="T26" fmla="*/ 496 w 769"/>
              <a:gd name="T27" fmla="*/ 748 h 768"/>
              <a:gd name="T28" fmla="*/ 541 w 769"/>
              <a:gd name="T29" fmla="*/ 566 h 768"/>
              <a:gd name="T30" fmla="*/ 271 w 769"/>
              <a:gd name="T31" fmla="*/ 680 h 768"/>
              <a:gd name="T32" fmla="*/ 384 w 769"/>
              <a:gd name="T33" fmla="*/ 683 h 768"/>
              <a:gd name="T34" fmla="*/ 227 w 769"/>
              <a:gd name="T35" fmla="*/ 567 h 768"/>
              <a:gd name="T36" fmla="*/ 184 w 769"/>
              <a:gd name="T37" fmla="*/ 88 h 768"/>
              <a:gd name="T38" fmla="*/ 106 w 769"/>
              <a:gd name="T39" fmla="*/ 210 h 768"/>
              <a:gd name="T40" fmla="*/ 228 w 769"/>
              <a:gd name="T41" fmla="*/ 201 h 768"/>
              <a:gd name="T42" fmla="*/ 499 w 769"/>
              <a:gd name="T43" fmla="*/ 87 h 768"/>
              <a:gd name="T44" fmla="*/ 394 w 769"/>
              <a:gd name="T45" fmla="*/ 76 h 768"/>
              <a:gd name="T46" fmla="*/ 501 w 769"/>
              <a:gd name="T47" fmla="*/ 86 h 768"/>
              <a:gd name="T48" fmla="*/ 561 w 769"/>
              <a:gd name="T49" fmla="*/ 372 h 768"/>
              <a:gd name="T50" fmla="*/ 546 w 769"/>
              <a:gd name="T51" fmla="*/ 542 h 768"/>
              <a:gd name="T52" fmla="*/ 560 w 769"/>
              <a:gd name="T53" fmla="*/ 396 h 768"/>
              <a:gd name="T54" fmla="*/ 209 w 769"/>
              <a:gd name="T55" fmla="*/ 396 h 768"/>
              <a:gd name="T56" fmla="*/ 333 w 769"/>
              <a:gd name="T57" fmla="*/ 210 h 768"/>
              <a:gd name="T58" fmla="*/ 397 w 769"/>
              <a:gd name="T59" fmla="*/ 208 h 768"/>
              <a:gd name="T60" fmla="*/ 385 w 769"/>
              <a:gd name="T61" fmla="*/ 367 h 768"/>
              <a:gd name="T62" fmla="*/ 208 w 769"/>
              <a:gd name="T63" fmla="*/ 371 h 768"/>
              <a:gd name="T64" fmla="*/ 207 w 769"/>
              <a:gd name="T65" fmla="*/ 396 h 768"/>
              <a:gd name="T66" fmla="*/ 83 w 769"/>
              <a:gd name="T67" fmla="*/ 384 h 768"/>
              <a:gd name="T68" fmla="*/ 559 w 769"/>
              <a:gd name="T69" fmla="*/ 555 h 768"/>
              <a:gd name="T70" fmla="*/ 575 w 769"/>
              <a:gd name="T71" fmla="*/ 553 h 768"/>
              <a:gd name="T72" fmla="*/ 669 w 769"/>
              <a:gd name="T73" fmla="*/ 541 h 768"/>
              <a:gd name="T74" fmla="*/ 633 w 769"/>
              <a:gd name="T75" fmla="*/ 155 h 768"/>
              <a:gd name="T76" fmla="*/ 517 w 769"/>
              <a:gd name="T77" fmla="*/ 25 h 768"/>
              <a:gd name="T78" fmla="*/ 496 w 769"/>
              <a:gd name="T79" fmla="*/ 18 h 768"/>
              <a:gd name="T80" fmla="*/ 576 w 769"/>
              <a:gd name="T81" fmla="*/ 86 h 768"/>
              <a:gd name="T82" fmla="*/ 440 w 769"/>
              <a:gd name="T83" fmla="*/ 15 h 768"/>
              <a:gd name="T84" fmla="*/ 434 w 769"/>
              <a:gd name="T85" fmla="*/ 9 h 768"/>
              <a:gd name="T86" fmla="*/ 378 w 769"/>
              <a:gd name="T87" fmla="*/ 7 h 768"/>
              <a:gd name="T88" fmla="*/ 182 w 769"/>
              <a:gd name="T89" fmla="*/ 84 h 768"/>
              <a:gd name="T90" fmla="*/ 252 w 769"/>
              <a:gd name="T91" fmla="*/ 24 h 768"/>
              <a:gd name="T92" fmla="*/ 242 w 769"/>
              <a:gd name="T93" fmla="*/ 29 h 768"/>
              <a:gd name="T94" fmla="*/ 102 w 769"/>
              <a:gd name="T95" fmla="*/ 209 h 768"/>
              <a:gd name="T96" fmla="*/ 45 w 769"/>
              <a:gd name="T97" fmla="*/ 227 h 768"/>
              <a:gd name="T98" fmla="*/ 39 w 769"/>
              <a:gd name="T99" fmla="*/ 234 h 768"/>
              <a:gd name="T100" fmla="*/ 90 w 769"/>
              <a:gd name="T101" fmla="*/ 547 h 768"/>
              <a:gd name="T102" fmla="*/ 93 w 769"/>
              <a:gd name="T103" fmla="*/ 548 h 768"/>
              <a:gd name="T104" fmla="*/ 126 w 769"/>
              <a:gd name="T105" fmla="*/ 660 h 768"/>
              <a:gd name="T106" fmla="*/ 148 w 769"/>
              <a:gd name="T107" fmla="*/ 672 h 768"/>
              <a:gd name="T108" fmla="*/ 284 w 769"/>
              <a:gd name="T109" fmla="*/ 752 h 768"/>
              <a:gd name="T110" fmla="*/ 271 w 769"/>
              <a:gd name="T111" fmla="*/ 697 h 768"/>
              <a:gd name="T112" fmla="*/ 277 w 769"/>
              <a:gd name="T113" fmla="*/ 695 h 768"/>
              <a:gd name="T114" fmla="*/ 385 w 769"/>
              <a:gd name="T115" fmla="*/ 700 h 768"/>
              <a:gd name="T116" fmla="*/ 527 w 769"/>
              <a:gd name="T117" fmla="*/ 739 h 768"/>
              <a:gd name="T118" fmla="*/ 602 w 769"/>
              <a:gd name="T119" fmla="*/ 677 h 768"/>
              <a:gd name="T120" fmla="*/ 602 w 769"/>
              <a:gd name="T121" fmla="*/ 676 h 768"/>
              <a:gd name="T122" fmla="*/ 645 w 769"/>
              <a:gd name="T123" fmla="*/ 661 h 768"/>
              <a:gd name="T124" fmla="*/ 695 w 769"/>
              <a:gd name="T125" fmla="*/ 393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9" h="768">
                <a:moveTo>
                  <a:pt x="763" y="378"/>
                </a:moveTo>
                <a:cubicBezTo>
                  <a:pt x="762" y="378"/>
                  <a:pt x="762" y="378"/>
                  <a:pt x="762" y="378"/>
                </a:cubicBezTo>
                <a:cubicBezTo>
                  <a:pt x="732" y="234"/>
                  <a:pt x="732" y="234"/>
                  <a:pt x="732" y="234"/>
                </a:cubicBezTo>
                <a:cubicBezTo>
                  <a:pt x="734" y="234"/>
                  <a:pt x="736" y="231"/>
                  <a:pt x="736" y="228"/>
                </a:cubicBezTo>
                <a:cubicBezTo>
                  <a:pt x="736" y="225"/>
                  <a:pt x="734" y="222"/>
                  <a:pt x="730" y="222"/>
                </a:cubicBezTo>
                <a:cubicBezTo>
                  <a:pt x="729" y="222"/>
                  <a:pt x="728" y="223"/>
                  <a:pt x="727" y="223"/>
                </a:cubicBezTo>
                <a:cubicBezTo>
                  <a:pt x="646" y="106"/>
                  <a:pt x="646" y="106"/>
                  <a:pt x="646" y="106"/>
                </a:cubicBezTo>
                <a:cubicBezTo>
                  <a:pt x="648" y="105"/>
                  <a:pt x="649" y="103"/>
                  <a:pt x="649" y="101"/>
                </a:cubicBezTo>
                <a:cubicBezTo>
                  <a:pt x="649" y="98"/>
                  <a:pt x="646" y="96"/>
                  <a:pt x="643" y="96"/>
                </a:cubicBezTo>
                <a:cubicBezTo>
                  <a:pt x="641" y="96"/>
                  <a:pt x="639" y="97"/>
                  <a:pt x="638" y="98"/>
                </a:cubicBezTo>
                <a:cubicBezTo>
                  <a:pt x="528" y="28"/>
                  <a:pt x="528" y="28"/>
                  <a:pt x="528" y="28"/>
                </a:cubicBezTo>
                <a:cubicBezTo>
                  <a:pt x="528" y="27"/>
                  <a:pt x="529" y="26"/>
                  <a:pt x="529" y="25"/>
                </a:cubicBezTo>
                <a:cubicBezTo>
                  <a:pt x="529" y="22"/>
                  <a:pt x="526" y="19"/>
                  <a:pt x="523" y="19"/>
                </a:cubicBezTo>
                <a:cubicBezTo>
                  <a:pt x="520" y="19"/>
                  <a:pt x="518" y="21"/>
                  <a:pt x="517" y="23"/>
                </a:cubicBezTo>
                <a:cubicBezTo>
                  <a:pt x="497" y="17"/>
                  <a:pt x="497" y="17"/>
                  <a:pt x="497" y="17"/>
                </a:cubicBezTo>
                <a:cubicBezTo>
                  <a:pt x="497" y="16"/>
                  <a:pt x="497" y="15"/>
                  <a:pt x="497" y="15"/>
                </a:cubicBezTo>
                <a:cubicBezTo>
                  <a:pt x="497" y="12"/>
                  <a:pt x="495" y="9"/>
                  <a:pt x="492" y="9"/>
                </a:cubicBezTo>
                <a:cubicBezTo>
                  <a:pt x="489" y="9"/>
                  <a:pt x="486" y="11"/>
                  <a:pt x="486" y="14"/>
                </a:cubicBezTo>
                <a:cubicBezTo>
                  <a:pt x="446" y="10"/>
                  <a:pt x="446" y="10"/>
                  <a:pt x="446" y="10"/>
                </a:cubicBezTo>
                <a:cubicBezTo>
                  <a:pt x="446" y="9"/>
                  <a:pt x="446" y="9"/>
                  <a:pt x="446" y="9"/>
                </a:cubicBezTo>
                <a:cubicBezTo>
                  <a:pt x="446" y="6"/>
                  <a:pt x="443" y="3"/>
                  <a:pt x="440" y="3"/>
                </a:cubicBezTo>
                <a:cubicBezTo>
                  <a:pt x="437" y="3"/>
                  <a:pt x="434" y="5"/>
                  <a:pt x="434" y="9"/>
                </a:cubicBezTo>
                <a:cubicBezTo>
                  <a:pt x="390" y="6"/>
                  <a:pt x="390" y="6"/>
                  <a:pt x="390" y="6"/>
                </a:cubicBezTo>
                <a:cubicBezTo>
                  <a:pt x="390" y="6"/>
                  <a:pt x="390" y="6"/>
                  <a:pt x="390" y="6"/>
                </a:cubicBezTo>
                <a:cubicBezTo>
                  <a:pt x="390" y="2"/>
                  <a:pt x="387" y="0"/>
                  <a:pt x="384" y="0"/>
                </a:cubicBezTo>
                <a:cubicBezTo>
                  <a:pt x="381" y="0"/>
                  <a:pt x="378" y="2"/>
                  <a:pt x="378" y="6"/>
                </a:cubicBezTo>
                <a:cubicBezTo>
                  <a:pt x="378" y="6"/>
                  <a:pt x="378" y="6"/>
                  <a:pt x="378" y="6"/>
                </a:cubicBezTo>
                <a:cubicBezTo>
                  <a:pt x="335" y="9"/>
                  <a:pt x="335" y="9"/>
                  <a:pt x="335" y="9"/>
                </a:cubicBezTo>
                <a:cubicBezTo>
                  <a:pt x="334" y="6"/>
                  <a:pt x="332" y="3"/>
                  <a:pt x="329" y="3"/>
                </a:cubicBezTo>
                <a:cubicBezTo>
                  <a:pt x="325" y="3"/>
                  <a:pt x="323" y="6"/>
                  <a:pt x="323" y="9"/>
                </a:cubicBezTo>
                <a:cubicBezTo>
                  <a:pt x="323" y="9"/>
                  <a:pt x="323" y="9"/>
                  <a:pt x="323" y="10"/>
                </a:cubicBezTo>
                <a:cubicBezTo>
                  <a:pt x="283" y="14"/>
                  <a:pt x="283" y="14"/>
                  <a:pt x="283" y="14"/>
                </a:cubicBezTo>
                <a:cubicBezTo>
                  <a:pt x="283" y="11"/>
                  <a:pt x="281" y="9"/>
                  <a:pt x="278" y="9"/>
                </a:cubicBezTo>
                <a:cubicBezTo>
                  <a:pt x="274" y="9"/>
                  <a:pt x="272" y="12"/>
                  <a:pt x="272" y="15"/>
                </a:cubicBezTo>
                <a:cubicBezTo>
                  <a:pt x="272" y="15"/>
                  <a:pt x="272" y="16"/>
                  <a:pt x="272" y="17"/>
                </a:cubicBezTo>
                <a:cubicBezTo>
                  <a:pt x="252" y="23"/>
                  <a:pt x="252" y="23"/>
                  <a:pt x="252" y="23"/>
                </a:cubicBezTo>
                <a:cubicBezTo>
                  <a:pt x="251" y="21"/>
                  <a:pt x="249" y="19"/>
                  <a:pt x="246" y="19"/>
                </a:cubicBezTo>
                <a:cubicBezTo>
                  <a:pt x="243" y="19"/>
                  <a:pt x="241" y="22"/>
                  <a:pt x="241" y="25"/>
                </a:cubicBezTo>
                <a:cubicBezTo>
                  <a:pt x="241" y="26"/>
                  <a:pt x="241" y="27"/>
                  <a:pt x="241" y="28"/>
                </a:cubicBezTo>
                <a:cubicBezTo>
                  <a:pt x="131" y="98"/>
                  <a:pt x="131" y="98"/>
                  <a:pt x="131" y="98"/>
                </a:cubicBezTo>
                <a:cubicBezTo>
                  <a:pt x="130" y="97"/>
                  <a:pt x="128" y="96"/>
                  <a:pt x="126" y="96"/>
                </a:cubicBezTo>
                <a:cubicBezTo>
                  <a:pt x="123" y="96"/>
                  <a:pt x="120" y="98"/>
                  <a:pt x="120" y="101"/>
                </a:cubicBezTo>
                <a:cubicBezTo>
                  <a:pt x="120" y="103"/>
                  <a:pt x="121" y="105"/>
                  <a:pt x="123" y="106"/>
                </a:cubicBezTo>
                <a:cubicBezTo>
                  <a:pt x="42" y="223"/>
                  <a:pt x="42" y="223"/>
                  <a:pt x="42" y="223"/>
                </a:cubicBezTo>
                <a:cubicBezTo>
                  <a:pt x="41" y="222"/>
                  <a:pt x="40" y="222"/>
                  <a:pt x="39" y="222"/>
                </a:cubicBezTo>
                <a:cubicBezTo>
                  <a:pt x="36" y="222"/>
                  <a:pt x="33" y="224"/>
                  <a:pt x="33" y="228"/>
                </a:cubicBezTo>
                <a:cubicBezTo>
                  <a:pt x="33" y="231"/>
                  <a:pt x="35" y="233"/>
                  <a:pt x="38" y="233"/>
                </a:cubicBezTo>
                <a:cubicBezTo>
                  <a:pt x="7" y="378"/>
                  <a:pt x="7" y="378"/>
                  <a:pt x="7" y="378"/>
                </a:cubicBezTo>
                <a:cubicBezTo>
                  <a:pt x="7" y="378"/>
                  <a:pt x="7" y="378"/>
                  <a:pt x="6" y="378"/>
                </a:cubicBezTo>
                <a:cubicBezTo>
                  <a:pt x="3" y="378"/>
                  <a:pt x="0" y="381"/>
                  <a:pt x="0" y="384"/>
                </a:cubicBezTo>
                <a:cubicBezTo>
                  <a:pt x="0" y="387"/>
                  <a:pt x="3" y="390"/>
                  <a:pt x="6" y="390"/>
                </a:cubicBezTo>
                <a:cubicBezTo>
                  <a:pt x="7" y="390"/>
                  <a:pt x="7" y="390"/>
                  <a:pt x="8" y="390"/>
                </a:cubicBezTo>
                <a:cubicBezTo>
                  <a:pt x="38" y="534"/>
                  <a:pt x="38" y="534"/>
                  <a:pt x="38" y="534"/>
                </a:cubicBezTo>
                <a:cubicBezTo>
                  <a:pt x="35" y="534"/>
                  <a:pt x="33" y="537"/>
                  <a:pt x="33" y="539"/>
                </a:cubicBezTo>
                <a:cubicBezTo>
                  <a:pt x="33" y="543"/>
                  <a:pt x="36" y="545"/>
                  <a:pt x="39" y="545"/>
                </a:cubicBezTo>
                <a:cubicBezTo>
                  <a:pt x="40" y="545"/>
                  <a:pt x="41" y="545"/>
                  <a:pt x="42" y="544"/>
                </a:cubicBezTo>
                <a:cubicBezTo>
                  <a:pt x="123" y="661"/>
                  <a:pt x="123" y="661"/>
                  <a:pt x="123" y="661"/>
                </a:cubicBezTo>
                <a:cubicBezTo>
                  <a:pt x="122" y="662"/>
                  <a:pt x="121" y="664"/>
                  <a:pt x="121" y="666"/>
                </a:cubicBezTo>
                <a:cubicBezTo>
                  <a:pt x="121" y="669"/>
                  <a:pt x="123" y="672"/>
                  <a:pt x="126" y="672"/>
                </a:cubicBezTo>
                <a:cubicBezTo>
                  <a:pt x="129" y="672"/>
                  <a:pt x="130" y="671"/>
                  <a:pt x="131" y="669"/>
                </a:cubicBezTo>
                <a:cubicBezTo>
                  <a:pt x="241" y="739"/>
                  <a:pt x="241" y="739"/>
                  <a:pt x="241" y="739"/>
                </a:cubicBezTo>
                <a:cubicBezTo>
                  <a:pt x="241" y="740"/>
                  <a:pt x="240" y="741"/>
                  <a:pt x="240" y="742"/>
                </a:cubicBezTo>
                <a:cubicBezTo>
                  <a:pt x="240" y="746"/>
                  <a:pt x="243" y="748"/>
                  <a:pt x="246" y="748"/>
                </a:cubicBezTo>
                <a:cubicBezTo>
                  <a:pt x="249" y="748"/>
                  <a:pt x="251" y="746"/>
                  <a:pt x="252" y="744"/>
                </a:cubicBezTo>
                <a:cubicBezTo>
                  <a:pt x="272" y="751"/>
                  <a:pt x="272" y="751"/>
                  <a:pt x="272" y="751"/>
                </a:cubicBezTo>
                <a:cubicBezTo>
                  <a:pt x="272" y="751"/>
                  <a:pt x="272" y="751"/>
                  <a:pt x="272" y="752"/>
                </a:cubicBezTo>
                <a:cubicBezTo>
                  <a:pt x="272" y="755"/>
                  <a:pt x="275" y="757"/>
                  <a:pt x="278" y="757"/>
                </a:cubicBezTo>
                <a:cubicBezTo>
                  <a:pt x="281" y="757"/>
                  <a:pt x="283" y="756"/>
                  <a:pt x="283" y="753"/>
                </a:cubicBezTo>
                <a:cubicBezTo>
                  <a:pt x="323" y="758"/>
                  <a:pt x="323" y="758"/>
                  <a:pt x="323" y="758"/>
                </a:cubicBezTo>
                <a:cubicBezTo>
                  <a:pt x="323" y="758"/>
                  <a:pt x="323" y="758"/>
                  <a:pt x="323" y="758"/>
                </a:cubicBezTo>
                <a:cubicBezTo>
                  <a:pt x="323" y="762"/>
                  <a:pt x="326" y="764"/>
                  <a:pt x="329" y="764"/>
                </a:cubicBezTo>
                <a:cubicBezTo>
                  <a:pt x="332" y="764"/>
                  <a:pt x="335" y="762"/>
                  <a:pt x="335" y="759"/>
                </a:cubicBezTo>
                <a:cubicBezTo>
                  <a:pt x="379" y="761"/>
                  <a:pt x="379" y="761"/>
                  <a:pt x="379" y="761"/>
                </a:cubicBezTo>
                <a:cubicBezTo>
                  <a:pt x="379" y="761"/>
                  <a:pt x="379" y="762"/>
                  <a:pt x="379" y="762"/>
                </a:cubicBezTo>
                <a:cubicBezTo>
                  <a:pt x="379" y="765"/>
                  <a:pt x="381" y="768"/>
                  <a:pt x="385" y="768"/>
                </a:cubicBezTo>
                <a:cubicBezTo>
                  <a:pt x="388" y="768"/>
                  <a:pt x="390" y="765"/>
                  <a:pt x="390" y="762"/>
                </a:cubicBezTo>
                <a:cubicBezTo>
                  <a:pt x="390" y="762"/>
                  <a:pt x="390" y="761"/>
                  <a:pt x="390" y="761"/>
                </a:cubicBezTo>
                <a:cubicBezTo>
                  <a:pt x="435" y="759"/>
                  <a:pt x="435" y="759"/>
                  <a:pt x="435" y="759"/>
                </a:cubicBezTo>
                <a:cubicBezTo>
                  <a:pt x="436" y="761"/>
                  <a:pt x="438" y="763"/>
                  <a:pt x="441" y="763"/>
                </a:cubicBezTo>
                <a:cubicBezTo>
                  <a:pt x="444" y="763"/>
                  <a:pt x="447" y="761"/>
                  <a:pt x="447" y="758"/>
                </a:cubicBezTo>
                <a:cubicBezTo>
                  <a:pt x="486" y="753"/>
                  <a:pt x="486" y="753"/>
                  <a:pt x="486" y="753"/>
                </a:cubicBezTo>
                <a:cubicBezTo>
                  <a:pt x="486" y="756"/>
                  <a:pt x="489" y="758"/>
                  <a:pt x="492" y="758"/>
                </a:cubicBezTo>
                <a:cubicBezTo>
                  <a:pt x="495" y="758"/>
                  <a:pt x="497" y="756"/>
                  <a:pt x="497" y="752"/>
                </a:cubicBezTo>
                <a:cubicBezTo>
                  <a:pt x="497" y="752"/>
                  <a:pt x="497" y="751"/>
                  <a:pt x="497" y="751"/>
                </a:cubicBezTo>
                <a:cubicBezTo>
                  <a:pt x="517" y="744"/>
                  <a:pt x="517" y="744"/>
                  <a:pt x="517" y="744"/>
                </a:cubicBezTo>
                <a:cubicBezTo>
                  <a:pt x="518" y="747"/>
                  <a:pt x="520" y="748"/>
                  <a:pt x="523" y="748"/>
                </a:cubicBezTo>
                <a:cubicBezTo>
                  <a:pt x="526" y="748"/>
                  <a:pt x="529" y="746"/>
                  <a:pt x="529" y="742"/>
                </a:cubicBezTo>
                <a:cubicBezTo>
                  <a:pt x="529" y="741"/>
                  <a:pt x="528" y="740"/>
                  <a:pt x="528" y="739"/>
                </a:cubicBezTo>
                <a:cubicBezTo>
                  <a:pt x="638" y="669"/>
                  <a:pt x="638" y="669"/>
                  <a:pt x="638" y="669"/>
                </a:cubicBezTo>
                <a:cubicBezTo>
                  <a:pt x="639" y="671"/>
                  <a:pt x="641" y="672"/>
                  <a:pt x="643" y="672"/>
                </a:cubicBezTo>
                <a:cubicBezTo>
                  <a:pt x="646" y="672"/>
                  <a:pt x="649" y="669"/>
                  <a:pt x="649" y="666"/>
                </a:cubicBezTo>
                <a:cubicBezTo>
                  <a:pt x="649" y="664"/>
                  <a:pt x="648" y="662"/>
                  <a:pt x="646" y="661"/>
                </a:cubicBezTo>
                <a:cubicBezTo>
                  <a:pt x="726" y="545"/>
                  <a:pt x="726" y="545"/>
                  <a:pt x="726" y="545"/>
                </a:cubicBezTo>
                <a:cubicBezTo>
                  <a:pt x="727" y="546"/>
                  <a:pt x="728" y="546"/>
                  <a:pt x="729" y="546"/>
                </a:cubicBezTo>
                <a:cubicBezTo>
                  <a:pt x="732" y="546"/>
                  <a:pt x="735" y="543"/>
                  <a:pt x="735" y="540"/>
                </a:cubicBezTo>
                <a:cubicBezTo>
                  <a:pt x="735" y="537"/>
                  <a:pt x="733" y="535"/>
                  <a:pt x="731" y="535"/>
                </a:cubicBezTo>
                <a:cubicBezTo>
                  <a:pt x="762" y="390"/>
                  <a:pt x="762" y="390"/>
                  <a:pt x="762" y="390"/>
                </a:cubicBezTo>
                <a:cubicBezTo>
                  <a:pt x="762" y="390"/>
                  <a:pt x="762" y="390"/>
                  <a:pt x="763" y="390"/>
                </a:cubicBezTo>
                <a:cubicBezTo>
                  <a:pt x="766" y="390"/>
                  <a:pt x="769" y="387"/>
                  <a:pt x="769" y="384"/>
                </a:cubicBezTo>
                <a:cubicBezTo>
                  <a:pt x="769" y="381"/>
                  <a:pt x="766" y="378"/>
                  <a:pt x="763" y="378"/>
                </a:cubicBezTo>
                <a:close/>
                <a:moveTo>
                  <a:pt x="761" y="378"/>
                </a:moveTo>
                <a:cubicBezTo>
                  <a:pt x="759" y="379"/>
                  <a:pt x="757" y="381"/>
                  <a:pt x="757" y="383"/>
                </a:cubicBezTo>
                <a:cubicBezTo>
                  <a:pt x="703" y="383"/>
                  <a:pt x="703" y="383"/>
                  <a:pt x="703" y="383"/>
                </a:cubicBezTo>
                <a:cubicBezTo>
                  <a:pt x="703" y="379"/>
                  <a:pt x="699" y="375"/>
                  <a:pt x="695" y="375"/>
                </a:cubicBezTo>
                <a:cubicBezTo>
                  <a:pt x="695" y="375"/>
                  <a:pt x="694" y="376"/>
                  <a:pt x="694" y="376"/>
                </a:cubicBezTo>
                <a:cubicBezTo>
                  <a:pt x="690" y="349"/>
                  <a:pt x="690" y="349"/>
                  <a:pt x="690" y="349"/>
                </a:cubicBezTo>
                <a:cubicBezTo>
                  <a:pt x="670" y="226"/>
                  <a:pt x="670" y="226"/>
                  <a:pt x="670" y="226"/>
                </a:cubicBezTo>
                <a:cubicBezTo>
                  <a:pt x="673" y="226"/>
                  <a:pt x="676" y="223"/>
                  <a:pt x="676" y="220"/>
                </a:cubicBezTo>
                <a:cubicBezTo>
                  <a:pt x="680" y="220"/>
                  <a:pt x="680" y="220"/>
                  <a:pt x="680" y="220"/>
                </a:cubicBezTo>
                <a:cubicBezTo>
                  <a:pt x="725" y="227"/>
                  <a:pt x="725" y="227"/>
                  <a:pt x="725" y="227"/>
                </a:cubicBezTo>
                <a:cubicBezTo>
                  <a:pt x="724" y="228"/>
                  <a:pt x="724" y="228"/>
                  <a:pt x="724" y="228"/>
                </a:cubicBezTo>
                <a:cubicBezTo>
                  <a:pt x="724" y="232"/>
                  <a:pt x="727" y="234"/>
                  <a:pt x="730" y="234"/>
                </a:cubicBezTo>
                <a:cubicBezTo>
                  <a:pt x="730" y="234"/>
                  <a:pt x="731" y="234"/>
                  <a:pt x="731" y="234"/>
                </a:cubicBezTo>
                <a:lnTo>
                  <a:pt x="761" y="378"/>
                </a:lnTo>
                <a:close/>
                <a:moveTo>
                  <a:pt x="492" y="747"/>
                </a:moveTo>
                <a:cubicBezTo>
                  <a:pt x="488" y="747"/>
                  <a:pt x="486" y="749"/>
                  <a:pt x="486" y="752"/>
                </a:cubicBezTo>
                <a:cubicBezTo>
                  <a:pt x="447" y="757"/>
                  <a:pt x="447" y="757"/>
                  <a:pt x="447" y="757"/>
                </a:cubicBezTo>
                <a:cubicBezTo>
                  <a:pt x="446" y="755"/>
                  <a:pt x="446" y="754"/>
                  <a:pt x="445" y="753"/>
                </a:cubicBezTo>
                <a:cubicBezTo>
                  <a:pt x="494" y="695"/>
                  <a:pt x="494" y="695"/>
                  <a:pt x="494" y="695"/>
                </a:cubicBezTo>
                <a:cubicBezTo>
                  <a:pt x="495" y="696"/>
                  <a:pt x="497" y="696"/>
                  <a:pt x="499" y="696"/>
                </a:cubicBezTo>
                <a:cubicBezTo>
                  <a:pt x="504" y="696"/>
                  <a:pt x="507" y="693"/>
                  <a:pt x="507" y="688"/>
                </a:cubicBezTo>
                <a:cubicBezTo>
                  <a:pt x="507" y="688"/>
                  <a:pt x="507" y="688"/>
                  <a:pt x="507" y="688"/>
                </a:cubicBezTo>
                <a:cubicBezTo>
                  <a:pt x="584" y="680"/>
                  <a:pt x="584" y="680"/>
                  <a:pt x="584" y="680"/>
                </a:cubicBezTo>
                <a:cubicBezTo>
                  <a:pt x="586" y="680"/>
                  <a:pt x="586" y="680"/>
                  <a:pt x="586" y="680"/>
                </a:cubicBezTo>
                <a:cubicBezTo>
                  <a:pt x="586" y="681"/>
                  <a:pt x="586" y="682"/>
                  <a:pt x="587" y="683"/>
                </a:cubicBezTo>
                <a:cubicBezTo>
                  <a:pt x="496" y="748"/>
                  <a:pt x="496" y="748"/>
                  <a:pt x="496" y="748"/>
                </a:cubicBezTo>
                <a:cubicBezTo>
                  <a:pt x="495" y="747"/>
                  <a:pt x="493" y="747"/>
                  <a:pt x="492" y="747"/>
                </a:cubicBezTo>
                <a:close/>
                <a:moveTo>
                  <a:pt x="393" y="691"/>
                </a:moveTo>
                <a:cubicBezTo>
                  <a:pt x="393" y="687"/>
                  <a:pt x="389" y="683"/>
                  <a:pt x="385" y="683"/>
                </a:cubicBezTo>
                <a:cubicBezTo>
                  <a:pt x="385" y="572"/>
                  <a:pt x="385" y="572"/>
                  <a:pt x="385" y="572"/>
                </a:cubicBezTo>
                <a:cubicBezTo>
                  <a:pt x="392" y="572"/>
                  <a:pt x="397" y="567"/>
                  <a:pt x="397" y="560"/>
                </a:cubicBezTo>
                <a:cubicBezTo>
                  <a:pt x="397" y="560"/>
                  <a:pt x="397" y="560"/>
                  <a:pt x="397" y="560"/>
                </a:cubicBezTo>
                <a:cubicBezTo>
                  <a:pt x="493" y="557"/>
                  <a:pt x="493" y="557"/>
                  <a:pt x="493" y="557"/>
                </a:cubicBezTo>
                <a:cubicBezTo>
                  <a:pt x="534" y="556"/>
                  <a:pt x="534" y="556"/>
                  <a:pt x="534" y="556"/>
                </a:cubicBezTo>
                <a:cubicBezTo>
                  <a:pt x="534" y="561"/>
                  <a:pt x="537" y="565"/>
                  <a:pt x="541" y="566"/>
                </a:cubicBezTo>
                <a:cubicBezTo>
                  <a:pt x="501" y="680"/>
                  <a:pt x="501" y="680"/>
                  <a:pt x="501" y="680"/>
                </a:cubicBezTo>
                <a:cubicBezTo>
                  <a:pt x="500" y="679"/>
                  <a:pt x="500" y="679"/>
                  <a:pt x="499" y="679"/>
                </a:cubicBezTo>
                <a:cubicBezTo>
                  <a:pt x="494" y="679"/>
                  <a:pt x="490" y="683"/>
                  <a:pt x="490" y="688"/>
                </a:cubicBezTo>
                <a:cubicBezTo>
                  <a:pt x="490" y="688"/>
                  <a:pt x="490" y="688"/>
                  <a:pt x="490" y="688"/>
                </a:cubicBezTo>
                <a:cubicBezTo>
                  <a:pt x="486" y="688"/>
                  <a:pt x="486" y="688"/>
                  <a:pt x="486" y="688"/>
                </a:cubicBezTo>
                <a:lnTo>
                  <a:pt x="393" y="691"/>
                </a:lnTo>
                <a:close/>
                <a:moveTo>
                  <a:pt x="376" y="691"/>
                </a:moveTo>
                <a:cubicBezTo>
                  <a:pt x="279" y="688"/>
                  <a:pt x="279" y="688"/>
                  <a:pt x="279" y="688"/>
                </a:cubicBezTo>
                <a:cubicBezTo>
                  <a:pt x="279" y="684"/>
                  <a:pt x="275" y="680"/>
                  <a:pt x="271" y="680"/>
                </a:cubicBezTo>
                <a:cubicBezTo>
                  <a:pt x="270" y="680"/>
                  <a:pt x="269" y="680"/>
                  <a:pt x="269" y="681"/>
                </a:cubicBezTo>
                <a:cubicBezTo>
                  <a:pt x="255" y="642"/>
                  <a:pt x="255" y="642"/>
                  <a:pt x="255" y="642"/>
                </a:cubicBezTo>
                <a:cubicBezTo>
                  <a:pt x="228" y="567"/>
                  <a:pt x="228" y="567"/>
                  <a:pt x="228" y="567"/>
                </a:cubicBezTo>
                <a:cubicBezTo>
                  <a:pt x="232" y="565"/>
                  <a:pt x="236" y="561"/>
                  <a:pt x="236" y="556"/>
                </a:cubicBezTo>
                <a:cubicBezTo>
                  <a:pt x="296" y="558"/>
                  <a:pt x="296" y="558"/>
                  <a:pt x="296" y="558"/>
                </a:cubicBezTo>
                <a:cubicBezTo>
                  <a:pt x="372" y="560"/>
                  <a:pt x="372" y="560"/>
                  <a:pt x="372" y="560"/>
                </a:cubicBezTo>
                <a:cubicBezTo>
                  <a:pt x="372" y="560"/>
                  <a:pt x="372" y="560"/>
                  <a:pt x="372" y="560"/>
                </a:cubicBezTo>
                <a:cubicBezTo>
                  <a:pt x="372" y="567"/>
                  <a:pt x="377" y="572"/>
                  <a:pt x="384" y="572"/>
                </a:cubicBezTo>
                <a:cubicBezTo>
                  <a:pt x="384" y="683"/>
                  <a:pt x="384" y="683"/>
                  <a:pt x="384" y="683"/>
                </a:cubicBezTo>
                <a:cubicBezTo>
                  <a:pt x="380" y="683"/>
                  <a:pt x="376" y="686"/>
                  <a:pt x="376" y="691"/>
                </a:cubicBezTo>
                <a:close/>
                <a:moveTo>
                  <a:pt x="175" y="671"/>
                </a:moveTo>
                <a:cubicBezTo>
                  <a:pt x="174" y="671"/>
                  <a:pt x="173" y="671"/>
                  <a:pt x="172" y="672"/>
                </a:cubicBezTo>
                <a:cubicBezTo>
                  <a:pt x="106" y="556"/>
                  <a:pt x="106" y="556"/>
                  <a:pt x="106" y="556"/>
                </a:cubicBezTo>
                <a:cubicBezTo>
                  <a:pt x="108" y="555"/>
                  <a:pt x="110" y="553"/>
                  <a:pt x="110" y="550"/>
                </a:cubicBezTo>
                <a:cubicBezTo>
                  <a:pt x="160" y="553"/>
                  <a:pt x="160" y="553"/>
                  <a:pt x="160" y="553"/>
                </a:cubicBezTo>
                <a:cubicBezTo>
                  <a:pt x="211" y="555"/>
                  <a:pt x="211" y="555"/>
                  <a:pt x="211" y="555"/>
                </a:cubicBezTo>
                <a:cubicBezTo>
                  <a:pt x="211" y="562"/>
                  <a:pt x="217" y="567"/>
                  <a:pt x="224" y="567"/>
                </a:cubicBezTo>
                <a:cubicBezTo>
                  <a:pt x="225" y="567"/>
                  <a:pt x="226" y="567"/>
                  <a:pt x="227" y="567"/>
                </a:cubicBezTo>
                <a:cubicBezTo>
                  <a:pt x="268" y="681"/>
                  <a:pt x="268" y="681"/>
                  <a:pt x="268" y="681"/>
                </a:cubicBezTo>
                <a:cubicBezTo>
                  <a:pt x="265" y="682"/>
                  <a:pt x="263" y="684"/>
                  <a:pt x="262" y="687"/>
                </a:cubicBezTo>
                <a:cubicBezTo>
                  <a:pt x="193" y="680"/>
                  <a:pt x="193" y="680"/>
                  <a:pt x="193" y="680"/>
                </a:cubicBezTo>
                <a:cubicBezTo>
                  <a:pt x="184" y="679"/>
                  <a:pt x="184" y="679"/>
                  <a:pt x="184" y="679"/>
                </a:cubicBezTo>
                <a:cubicBezTo>
                  <a:pt x="184" y="679"/>
                  <a:pt x="184" y="679"/>
                  <a:pt x="184" y="679"/>
                </a:cubicBezTo>
                <a:cubicBezTo>
                  <a:pt x="184" y="675"/>
                  <a:pt x="180" y="671"/>
                  <a:pt x="175" y="671"/>
                </a:cubicBezTo>
                <a:close/>
                <a:moveTo>
                  <a:pt x="176" y="97"/>
                </a:moveTo>
                <a:cubicBezTo>
                  <a:pt x="180" y="97"/>
                  <a:pt x="184" y="93"/>
                  <a:pt x="184" y="89"/>
                </a:cubicBezTo>
                <a:cubicBezTo>
                  <a:pt x="184" y="88"/>
                  <a:pt x="184" y="88"/>
                  <a:pt x="184" y="88"/>
                </a:cubicBezTo>
                <a:cubicBezTo>
                  <a:pt x="262" y="80"/>
                  <a:pt x="262" y="80"/>
                  <a:pt x="262" y="80"/>
                </a:cubicBezTo>
                <a:cubicBezTo>
                  <a:pt x="262" y="83"/>
                  <a:pt x="264" y="86"/>
                  <a:pt x="267" y="87"/>
                </a:cubicBezTo>
                <a:cubicBezTo>
                  <a:pt x="229" y="194"/>
                  <a:pt x="229" y="194"/>
                  <a:pt x="229" y="194"/>
                </a:cubicBezTo>
                <a:cubicBezTo>
                  <a:pt x="227" y="201"/>
                  <a:pt x="227" y="201"/>
                  <a:pt x="227" y="201"/>
                </a:cubicBezTo>
                <a:cubicBezTo>
                  <a:pt x="226" y="200"/>
                  <a:pt x="224" y="200"/>
                  <a:pt x="223" y="200"/>
                </a:cubicBezTo>
                <a:cubicBezTo>
                  <a:pt x="216" y="200"/>
                  <a:pt x="210" y="205"/>
                  <a:pt x="210" y="212"/>
                </a:cubicBezTo>
                <a:cubicBezTo>
                  <a:pt x="160" y="215"/>
                  <a:pt x="160" y="215"/>
                  <a:pt x="160" y="215"/>
                </a:cubicBezTo>
                <a:cubicBezTo>
                  <a:pt x="110" y="217"/>
                  <a:pt x="110" y="217"/>
                  <a:pt x="110" y="217"/>
                </a:cubicBezTo>
                <a:cubicBezTo>
                  <a:pt x="110" y="214"/>
                  <a:pt x="109" y="211"/>
                  <a:pt x="106" y="210"/>
                </a:cubicBezTo>
                <a:cubicBezTo>
                  <a:pt x="171" y="96"/>
                  <a:pt x="171" y="96"/>
                  <a:pt x="171" y="96"/>
                </a:cubicBezTo>
                <a:cubicBezTo>
                  <a:pt x="173" y="97"/>
                  <a:pt x="174" y="97"/>
                  <a:pt x="176" y="97"/>
                </a:cubicBezTo>
                <a:close/>
                <a:moveTo>
                  <a:pt x="376" y="76"/>
                </a:moveTo>
                <a:cubicBezTo>
                  <a:pt x="377" y="80"/>
                  <a:pt x="380" y="84"/>
                  <a:pt x="384" y="84"/>
                </a:cubicBezTo>
                <a:cubicBezTo>
                  <a:pt x="384" y="196"/>
                  <a:pt x="384" y="196"/>
                  <a:pt x="384" y="196"/>
                </a:cubicBezTo>
                <a:cubicBezTo>
                  <a:pt x="377" y="196"/>
                  <a:pt x="372" y="201"/>
                  <a:pt x="372" y="208"/>
                </a:cubicBezTo>
                <a:cubicBezTo>
                  <a:pt x="276" y="210"/>
                  <a:pt x="276" y="210"/>
                  <a:pt x="276" y="210"/>
                </a:cubicBezTo>
                <a:cubicBezTo>
                  <a:pt x="235" y="211"/>
                  <a:pt x="235" y="211"/>
                  <a:pt x="235" y="211"/>
                </a:cubicBezTo>
                <a:cubicBezTo>
                  <a:pt x="235" y="207"/>
                  <a:pt x="232" y="203"/>
                  <a:pt x="228" y="201"/>
                </a:cubicBezTo>
                <a:cubicBezTo>
                  <a:pt x="268" y="88"/>
                  <a:pt x="268" y="88"/>
                  <a:pt x="268" y="88"/>
                </a:cubicBezTo>
                <a:cubicBezTo>
                  <a:pt x="269" y="88"/>
                  <a:pt x="270" y="88"/>
                  <a:pt x="270" y="88"/>
                </a:cubicBezTo>
                <a:cubicBezTo>
                  <a:pt x="275" y="88"/>
                  <a:pt x="279" y="84"/>
                  <a:pt x="279" y="79"/>
                </a:cubicBezTo>
                <a:cubicBezTo>
                  <a:pt x="279" y="79"/>
                  <a:pt x="279" y="79"/>
                  <a:pt x="279" y="79"/>
                </a:cubicBezTo>
                <a:cubicBezTo>
                  <a:pt x="283" y="79"/>
                  <a:pt x="283" y="79"/>
                  <a:pt x="283" y="79"/>
                </a:cubicBezTo>
                <a:lnTo>
                  <a:pt x="376" y="76"/>
                </a:lnTo>
                <a:close/>
                <a:moveTo>
                  <a:pt x="394" y="76"/>
                </a:moveTo>
                <a:cubicBezTo>
                  <a:pt x="490" y="79"/>
                  <a:pt x="490" y="79"/>
                  <a:pt x="490" y="79"/>
                </a:cubicBezTo>
                <a:cubicBezTo>
                  <a:pt x="490" y="83"/>
                  <a:pt x="494" y="87"/>
                  <a:pt x="499" y="87"/>
                </a:cubicBezTo>
                <a:cubicBezTo>
                  <a:pt x="499" y="87"/>
                  <a:pt x="500" y="87"/>
                  <a:pt x="501" y="87"/>
                </a:cubicBezTo>
                <a:cubicBezTo>
                  <a:pt x="514" y="125"/>
                  <a:pt x="514" y="125"/>
                  <a:pt x="514" y="125"/>
                </a:cubicBezTo>
                <a:cubicBezTo>
                  <a:pt x="541" y="201"/>
                  <a:pt x="541" y="201"/>
                  <a:pt x="541" y="201"/>
                </a:cubicBezTo>
                <a:cubicBezTo>
                  <a:pt x="537" y="202"/>
                  <a:pt x="533" y="206"/>
                  <a:pt x="533" y="211"/>
                </a:cubicBezTo>
                <a:cubicBezTo>
                  <a:pt x="473" y="210"/>
                  <a:pt x="473" y="210"/>
                  <a:pt x="473" y="210"/>
                </a:cubicBezTo>
                <a:cubicBezTo>
                  <a:pt x="397" y="208"/>
                  <a:pt x="397" y="208"/>
                  <a:pt x="397" y="208"/>
                </a:cubicBezTo>
                <a:cubicBezTo>
                  <a:pt x="396" y="201"/>
                  <a:pt x="391" y="196"/>
                  <a:pt x="385" y="196"/>
                </a:cubicBezTo>
                <a:cubicBezTo>
                  <a:pt x="385" y="84"/>
                  <a:pt x="385" y="84"/>
                  <a:pt x="385" y="84"/>
                </a:cubicBezTo>
                <a:cubicBezTo>
                  <a:pt x="390" y="84"/>
                  <a:pt x="393" y="81"/>
                  <a:pt x="394" y="76"/>
                </a:cubicBezTo>
                <a:close/>
                <a:moveTo>
                  <a:pt x="594" y="97"/>
                </a:moveTo>
                <a:cubicBezTo>
                  <a:pt x="595" y="97"/>
                  <a:pt x="597" y="97"/>
                  <a:pt x="598" y="96"/>
                </a:cubicBezTo>
                <a:cubicBezTo>
                  <a:pt x="664" y="211"/>
                  <a:pt x="664" y="211"/>
                  <a:pt x="664" y="211"/>
                </a:cubicBezTo>
                <a:cubicBezTo>
                  <a:pt x="661" y="212"/>
                  <a:pt x="660" y="214"/>
                  <a:pt x="659" y="217"/>
                </a:cubicBezTo>
                <a:cubicBezTo>
                  <a:pt x="609" y="215"/>
                  <a:pt x="609" y="215"/>
                  <a:pt x="609" y="215"/>
                </a:cubicBezTo>
                <a:cubicBezTo>
                  <a:pt x="558" y="212"/>
                  <a:pt x="558" y="212"/>
                  <a:pt x="558" y="212"/>
                </a:cubicBezTo>
                <a:cubicBezTo>
                  <a:pt x="558" y="205"/>
                  <a:pt x="552" y="200"/>
                  <a:pt x="545" y="200"/>
                </a:cubicBezTo>
                <a:cubicBezTo>
                  <a:pt x="544" y="200"/>
                  <a:pt x="543" y="200"/>
                  <a:pt x="542" y="200"/>
                </a:cubicBezTo>
                <a:cubicBezTo>
                  <a:pt x="501" y="86"/>
                  <a:pt x="501" y="86"/>
                  <a:pt x="501" y="86"/>
                </a:cubicBezTo>
                <a:cubicBezTo>
                  <a:pt x="504" y="85"/>
                  <a:pt x="506" y="83"/>
                  <a:pt x="507" y="80"/>
                </a:cubicBezTo>
                <a:cubicBezTo>
                  <a:pt x="575" y="87"/>
                  <a:pt x="575" y="87"/>
                  <a:pt x="575" y="87"/>
                </a:cubicBezTo>
                <a:cubicBezTo>
                  <a:pt x="585" y="88"/>
                  <a:pt x="585" y="88"/>
                  <a:pt x="585" y="88"/>
                </a:cubicBezTo>
                <a:cubicBezTo>
                  <a:pt x="585" y="88"/>
                  <a:pt x="585" y="88"/>
                  <a:pt x="585" y="89"/>
                </a:cubicBezTo>
                <a:cubicBezTo>
                  <a:pt x="585" y="93"/>
                  <a:pt x="589" y="97"/>
                  <a:pt x="594" y="97"/>
                </a:cubicBezTo>
                <a:close/>
                <a:moveTo>
                  <a:pt x="686" y="383"/>
                </a:moveTo>
                <a:cubicBezTo>
                  <a:pt x="575" y="383"/>
                  <a:pt x="575" y="383"/>
                  <a:pt x="575" y="383"/>
                </a:cubicBezTo>
                <a:cubicBezTo>
                  <a:pt x="574" y="377"/>
                  <a:pt x="569" y="371"/>
                  <a:pt x="562" y="371"/>
                </a:cubicBezTo>
                <a:cubicBezTo>
                  <a:pt x="562" y="371"/>
                  <a:pt x="562" y="372"/>
                  <a:pt x="561" y="372"/>
                </a:cubicBezTo>
                <a:cubicBezTo>
                  <a:pt x="547" y="225"/>
                  <a:pt x="547" y="225"/>
                  <a:pt x="547" y="225"/>
                </a:cubicBezTo>
                <a:cubicBezTo>
                  <a:pt x="553" y="224"/>
                  <a:pt x="558" y="219"/>
                  <a:pt x="558" y="213"/>
                </a:cubicBezTo>
                <a:cubicBezTo>
                  <a:pt x="659" y="218"/>
                  <a:pt x="659" y="218"/>
                  <a:pt x="659" y="218"/>
                </a:cubicBezTo>
                <a:cubicBezTo>
                  <a:pt x="659" y="218"/>
                  <a:pt x="659" y="218"/>
                  <a:pt x="659" y="218"/>
                </a:cubicBezTo>
                <a:cubicBezTo>
                  <a:pt x="659" y="223"/>
                  <a:pt x="663" y="227"/>
                  <a:pt x="668" y="227"/>
                </a:cubicBezTo>
                <a:cubicBezTo>
                  <a:pt x="668" y="227"/>
                  <a:pt x="669" y="227"/>
                  <a:pt x="669" y="227"/>
                </a:cubicBezTo>
                <a:cubicBezTo>
                  <a:pt x="693" y="376"/>
                  <a:pt x="693" y="376"/>
                  <a:pt x="693" y="376"/>
                </a:cubicBezTo>
                <a:cubicBezTo>
                  <a:pt x="690" y="376"/>
                  <a:pt x="687" y="379"/>
                  <a:pt x="686" y="383"/>
                </a:cubicBezTo>
                <a:close/>
                <a:moveTo>
                  <a:pt x="546" y="542"/>
                </a:moveTo>
                <a:cubicBezTo>
                  <a:pt x="539" y="542"/>
                  <a:pt x="534" y="548"/>
                  <a:pt x="534" y="555"/>
                </a:cubicBezTo>
                <a:cubicBezTo>
                  <a:pt x="534" y="555"/>
                  <a:pt x="534" y="555"/>
                  <a:pt x="534" y="555"/>
                </a:cubicBezTo>
                <a:cubicBezTo>
                  <a:pt x="436" y="558"/>
                  <a:pt x="436" y="558"/>
                  <a:pt x="436" y="558"/>
                </a:cubicBezTo>
                <a:cubicBezTo>
                  <a:pt x="397" y="559"/>
                  <a:pt x="397" y="559"/>
                  <a:pt x="397" y="559"/>
                </a:cubicBezTo>
                <a:cubicBezTo>
                  <a:pt x="396" y="553"/>
                  <a:pt x="391" y="548"/>
                  <a:pt x="385" y="547"/>
                </a:cubicBezTo>
                <a:cubicBezTo>
                  <a:pt x="385" y="401"/>
                  <a:pt x="385" y="401"/>
                  <a:pt x="385" y="401"/>
                </a:cubicBezTo>
                <a:cubicBezTo>
                  <a:pt x="395" y="401"/>
                  <a:pt x="402" y="394"/>
                  <a:pt x="402" y="384"/>
                </a:cubicBezTo>
                <a:cubicBezTo>
                  <a:pt x="550" y="384"/>
                  <a:pt x="550" y="384"/>
                  <a:pt x="550" y="384"/>
                </a:cubicBezTo>
                <a:cubicBezTo>
                  <a:pt x="550" y="390"/>
                  <a:pt x="554" y="395"/>
                  <a:pt x="560" y="396"/>
                </a:cubicBezTo>
                <a:cubicBezTo>
                  <a:pt x="547" y="542"/>
                  <a:pt x="547" y="542"/>
                  <a:pt x="547" y="542"/>
                </a:cubicBezTo>
                <a:cubicBezTo>
                  <a:pt x="546" y="542"/>
                  <a:pt x="546" y="542"/>
                  <a:pt x="546" y="542"/>
                </a:cubicBezTo>
                <a:close/>
                <a:moveTo>
                  <a:pt x="372" y="559"/>
                </a:moveTo>
                <a:cubicBezTo>
                  <a:pt x="240" y="555"/>
                  <a:pt x="240" y="555"/>
                  <a:pt x="240" y="555"/>
                </a:cubicBezTo>
                <a:cubicBezTo>
                  <a:pt x="236" y="555"/>
                  <a:pt x="236" y="555"/>
                  <a:pt x="236" y="555"/>
                </a:cubicBezTo>
                <a:cubicBezTo>
                  <a:pt x="236" y="555"/>
                  <a:pt x="236" y="555"/>
                  <a:pt x="236" y="555"/>
                </a:cubicBezTo>
                <a:cubicBezTo>
                  <a:pt x="236" y="548"/>
                  <a:pt x="231" y="542"/>
                  <a:pt x="224" y="542"/>
                </a:cubicBezTo>
                <a:cubicBezTo>
                  <a:pt x="223" y="542"/>
                  <a:pt x="223" y="542"/>
                  <a:pt x="223" y="542"/>
                </a:cubicBezTo>
                <a:cubicBezTo>
                  <a:pt x="209" y="396"/>
                  <a:pt x="209" y="396"/>
                  <a:pt x="209" y="396"/>
                </a:cubicBezTo>
                <a:cubicBezTo>
                  <a:pt x="215" y="395"/>
                  <a:pt x="219" y="390"/>
                  <a:pt x="219" y="384"/>
                </a:cubicBezTo>
                <a:cubicBezTo>
                  <a:pt x="368" y="384"/>
                  <a:pt x="368" y="384"/>
                  <a:pt x="368" y="384"/>
                </a:cubicBezTo>
                <a:cubicBezTo>
                  <a:pt x="368" y="393"/>
                  <a:pt x="375" y="401"/>
                  <a:pt x="384" y="401"/>
                </a:cubicBezTo>
                <a:cubicBezTo>
                  <a:pt x="384" y="547"/>
                  <a:pt x="384" y="547"/>
                  <a:pt x="384" y="547"/>
                </a:cubicBezTo>
                <a:cubicBezTo>
                  <a:pt x="378" y="547"/>
                  <a:pt x="372" y="552"/>
                  <a:pt x="372" y="559"/>
                </a:cubicBezTo>
                <a:close/>
                <a:moveTo>
                  <a:pt x="223" y="225"/>
                </a:moveTo>
                <a:cubicBezTo>
                  <a:pt x="230" y="225"/>
                  <a:pt x="235" y="219"/>
                  <a:pt x="235" y="212"/>
                </a:cubicBezTo>
                <a:cubicBezTo>
                  <a:pt x="235" y="212"/>
                  <a:pt x="235" y="212"/>
                  <a:pt x="235" y="212"/>
                </a:cubicBezTo>
                <a:cubicBezTo>
                  <a:pt x="333" y="210"/>
                  <a:pt x="333" y="210"/>
                  <a:pt x="333" y="210"/>
                </a:cubicBezTo>
                <a:cubicBezTo>
                  <a:pt x="372" y="209"/>
                  <a:pt x="372" y="209"/>
                  <a:pt x="372" y="209"/>
                </a:cubicBezTo>
                <a:cubicBezTo>
                  <a:pt x="372" y="215"/>
                  <a:pt x="377" y="221"/>
                  <a:pt x="384" y="221"/>
                </a:cubicBezTo>
                <a:cubicBezTo>
                  <a:pt x="384" y="367"/>
                  <a:pt x="384" y="367"/>
                  <a:pt x="384" y="367"/>
                </a:cubicBezTo>
                <a:cubicBezTo>
                  <a:pt x="375" y="367"/>
                  <a:pt x="368" y="374"/>
                  <a:pt x="368" y="383"/>
                </a:cubicBezTo>
                <a:cubicBezTo>
                  <a:pt x="219" y="383"/>
                  <a:pt x="219" y="383"/>
                  <a:pt x="219" y="383"/>
                </a:cubicBezTo>
                <a:cubicBezTo>
                  <a:pt x="219" y="377"/>
                  <a:pt x="215" y="372"/>
                  <a:pt x="209" y="371"/>
                </a:cubicBezTo>
                <a:cubicBezTo>
                  <a:pt x="223" y="225"/>
                  <a:pt x="223" y="225"/>
                  <a:pt x="223" y="225"/>
                </a:cubicBezTo>
                <a:cubicBezTo>
                  <a:pt x="223" y="225"/>
                  <a:pt x="223" y="225"/>
                  <a:pt x="223" y="225"/>
                </a:cubicBezTo>
                <a:close/>
                <a:moveTo>
                  <a:pt x="397" y="208"/>
                </a:moveTo>
                <a:cubicBezTo>
                  <a:pt x="529" y="212"/>
                  <a:pt x="529" y="212"/>
                  <a:pt x="529" y="212"/>
                </a:cubicBezTo>
                <a:cubicBezTo>
                  <a:pt x="533" y="212"/>
                  <a:pt x="533" y="212"/>
                  <a:pt x="533" y="212"/>
                </a:cubicBezTo>
                <a:cubicBezTo>
                  <a:pt x="533" y="212"/>
                  <a:pt x="533" y="212"/>
                  <a:pt x="533" y="212"/>
                </a:cubicBezTo>
                <a:cubicBezTo>
                  <a:pt x="533" y="219"/>
                  <a:pt x="538" y="225"/>
                  <a:pt x="545" y="225"/>
                </a:cubicBezTo>
                <a:cubicBezTo>
                  <a:pt x="546" y="225"/>
                  <a:pt x="546" y="225"/>
                  <a:pt x="547" y="225"/>
                </a:cubicBezTo>
                <a:cubicBezTo>
                  <a:pt x="560" y="372"/>
                  <a:pt x="560" y="372"/>
                  <a:pt x="560" y="372"/>
                </a:cubicBezTo>
                <a:cubicBezTo>
                  <a:pt x="555" y="373"/>
                  <a:pt x="550" y="377"/>
                  <a:pt x="550" y="383"/>
                </a:cubicBezTo>
                <a:cubicBezTo>
                  <a:pt x="402" y="383"/>
                  <a:pt x="402" y="383"/>
                  <a:pt x="402" y="383"/>
                </a:cubicBezTo>
                <a:cubicBezTo>
                  <a:pt x="402" y="374"/>
                  <a:pt x="394" y="367"/>
                  <a:pt x="385" y="367"/>
                </a:cubicBezTo>
                <a:cubicBezTo>
                  <a:pt x="385" y="221"/>
                  <a:pt x="385" y="221"/>
                  <a:pt x="385" y="221"/>
                </a:cubicBezTo>
                <a:cubicBezTo>
                  <a:pt x="391" y="220"/>
                  <a:pt x="397" y="215"/>
                  <a:pt x="397" y="208"/>
                </a:cubicBezTo>
                <a:close/>
                <a:moveTo>
                  <a:pt x="102" y="226"/>
                </a:moveTo>
                <a:cubicBezTo>
                  <a:pt x="106" y="226"/>
                  <a:pt x="110" y="222"/>
                  <a:pt x="110" y="218"/>
                </a:cubicBezTo>
                <a:cubicBezTo>
                  <a:pt x="194" y="214"/>
                  <a:pt x="194" y="214"/>
                  <a:pt x="194" y="214"/>
                </a:cubicBezTo>
                <a:cubicBezTo>
                  <a:pt x="210" y="213"/>
                  <a:pt x="210" y="213"/>
                  <a:pt x="210" y="213"/>
                </a:cubicBezTo>
                <a:cubicBezTo>
                  <a:pt x="211" y="219"/>
                  <a:pt x="216" y="224"/>
                  <a:pt x="222" y="225"/>
                </a:cubicBezTo>
                <a:cubicBezTo>
                  <a:pt x="218" y="267"/>
                  <a:pt x="218" y="267"/>
                  <a:pt x="218" y="267"/>
                </a:cubicBezTo>
                <a:cubicBezTo>
                  <a:pt x="208" y="371"/>
                  <a:pt x="208" y="371"/>
                  <a:pt x="208" y="371"/>
                </a:cubicBezTo>
                <a:cubicBezTo>
                  <a:pt x="208" y="371"/>
                  <a:pt x="207" y="371"/>
                  <a:pt x="207" y="371"/>
                </a:cubicBezTo>
                <a:cubicBezTo>
                  <a:pt x="200" y="371"/>
                  <a:pt x="194" y="376"/>
                  <a:pt x="194" y="383"/>
                </a:cubicBezTo>
                <a:cubicBezTo>
                  <a:pt x="83" y="383"/>
                  <a:pt x="83" y="383"/>
                  <a:pt x="83" y="383"/>
                </a:cubicBezTo>
                <a:cubicBezTo>
                  <a:pt x="83" y="379"/>
                  <a:pt x="80" y="375"/>
                  <a:pt x="76" y="375"/>
                </a:cubicBezTo>
                <a:cubicBezTo>
                  <a:pt x="100" y="226"/>
                  <a:pt x="100" y="226"/>
                  <a:pt x="100" y="226"/>
                </a:cubicBezTo>
                <a:cubicBezTo>
                  <a:pt x="101" y="226"/>
                  <a:pt x="101" y="226"/>
                  <a:pt x="102" y="226"/>
                </a:cubicBezTo>
                <a:close/>
                <a:moveTo>
                  <a:pt x="83" y="384"/>
                </a:moveTo>
                <a:cubicBezTo>
                  <a:pt x="194" y="384"/>
                  <a:pt x="194" y="384"/>
                  <a:pt x="194" y="384"/>
                </a:cubicBezTo>
                <a:cubicBezTo>
                  <a:pt x="195" y="391"/>
                  <a:pt x="200" y="396"/>
                  <a:pt x="207" y="396"/>
                </a:cubicBezTo>
                <a:cubicBezTo>
                  <a:pt x="207" y="396"/>
                  <a:pt x="208" y="396"/>
                  <a:pt x="208" y="396"/>
                </a:cubicBezTo>
                <a:cubicBezTo>
                  <a:pt x="222" y="542"/>
                  <a:pt x="222" y="542"/>
                  <a:pt x="222" y="542"/>
                </a:cubicBezTo>
                <a:cubicBezTo>
                  <a:pt x="216" y="543"/>
                  <a:pt x="212" y="548"/>
                  <a:pt x="211" y="554"/>
                </a:cubicBezTo>
                <a:cubicBezTo>
                  <a:pt x="110" y="549"/>
                  <a:pt x="110" y="549"/>
                  <a:pt x="110" y="549"/>
                </a:cubicBezTo>
                <a:cubicBezTo>
                  <a:pt x="110" y="549"/>
                  <a:pt x="110" y="549"/>
                  <a:pt x="110" y="549"/>
                </a:cubicBezTo>
                <a:cubicBezTo>
                  <a:pt x="110" y="544"/>
                  <a:pt x="106" y="540"/>
                  <a:pt x="102" y="540"/>
                </a:cubicBezTo>
                <a:cubicBezTo>
                  <a:pt x="101" y="540"/>
                  <a:pt x="101" y="540"/>
                  <a:pt x="100" y="541"/>
                </a:cubicBezTo>
                <a:cubicBezTo>
                  <a:pt x="76" y="392"/>
                  <a:pt x="76" y="392"/>
                  <a:pt x="76" y="392"/>
                </a:cubicBezTo>
                <a:cubicBezTo>
                  <a:pt x="80" y="391"/>
                  <a:pt x="83" y="388"/>
                  <a:pt x="83" y="384"/>
                </a:cubicBezTo>
                <a:close/>
                <a:moveTo>
                  <a:pt x="594" y="671"/>
                </a:moveTo>
                <a:cubicBezTo>
                  <a:pt x="589" y="671"/>
                  <a:pt x="586" y="675"/>
                  <a:pt x="586" y="679"/>
                </a:cubicBezTo>
                <a:cubicBezTo>
                  <a:pt x="586" y="679"/>
                  <a:pt x="586" y="679"/>
                  <a:pt x="586" y="679"/>
                </a:cubicBezTo>
                <a:cubicBezTo>
                  <a:pt x="507" y="687"/>
                  <a:pt x="507" y="687"/>
                  <a:pt x="507" y="687"/>
                </a:cubicBezTo>
                <a:cubicBezTo>
                  <a:pt x="507" y="684"/>
                  <a:pt x="505" y="681"/>
                  <a:pt x="502" y="680"/>
                </a:cubicBezTo>
                <a:cubicBezTo>
                  <a:pt x="540" y="574"/>
                  <a:pt x="540" y="574"/>
                  <a:pt x="540" y="574"/>
                </a:cubicBezTo>
                <a:cubicBezTo>
                  <a:pt x="542" y="567"/>
                  <a:pt x="542" y="567"/>
                  <a:pt x="542" y="567"/>
                </a:cubicBezTo>
                <a:cubicBezTo>
                  <a:pt x="543" y="567"/>
                  <a:pt x="545" y="567"/>
                  <a:pt x="546" y="567"/>
                </a:cubicBezTo>
                <a:cubicBezTo>
                  <a:pt x="553" y="567"/>
                  <a:pt x="559" y="562"/>
                  <a:pt x="559" y="555"/>
                </a:cubicBezTo>
                <a:cubicBezTo>
                  <a:pt x="609" y="553"/>
                  <a:pt x="609" y="553"/>
                  <a:pt x="609" y="553"/>
                </a:cubicBezTo>
                <a:cubicBezTo>
                  <a:pt x="659" y="550"/>
                  <a:pt x="659" y="550"/>
                  <a:pt x="659" y="550"/>
                </a:cubicBezTo>
                <a:cubicBezTo>
                  <a:pt x="660" y="553"/>
                  <a:pt x="661" y="555"/>
                  <a:pt x="664" y="556"/>
                </a:cubicBezTo>
                <a:cubicBezTo>
                  <a:pt x="598" y="671"/>
                  <a:pt x="598" y="671"/>
                  <a:pt x="598" y="671"/>
                </a:cubicBezTo>
                <a:cubicBezTo>
                  <a:pt x="597" y="671"/>
                  <a:pt x="595" y="671"/>
                  <a:pt x="594" y="671"/>
                </a:cubicBezTo>
                <a:close/>
                <a:moveTo>
                  <a:pt x="668" y="540"/>
                </a:moveTo>
                <a:cubicBezTo>
                  <a:pt x="663" y="540"/>
                  <a:pt x="659" y="544"/>
                  <a:pt x="659" y="549"/>
                </a:cubicBezTo>
                <a:cubicBezTo>
                  <a:pt x="659" y="549"/>
                  <a:pt x="659" y="549"/>
                  <a:pt x="659" y="549"/>
                </a:cubicBezTo>
                <a:cubicBezTo>
                  <a:pt x="575" y="553"/>
                  <a:pt x="575" y="553"/>
                  <a:pt x="575" y="553"/>
                </a:cubicBezTo>
                <a:cubicBezTo>
                  <a:pt x="559" y="554"/>
                  <a:pt x="559" y="554"/>
                  <a:pt x="559" y="554"/>
                </a:cubicBezTo>
                <a:cubicBezTo>
                  <a:pt x="558" y="548"/>
                  <a:pt x="554" y="543"/>
                  <a:pt x="547" y="542"/>
                </a:cubicBezTo>
                <a:cubicBezTo>
                  <a:pt x="551" y="500"/>
                  <a:pt x="551" y="500"/>
                  <a:pt x="551" y="500"/>
                </a:cubicBezTo>
                <a:cubicBezTo>
                  <a:pt x="561" y="396"/>
                  <a:pt x="561" y="396"/>
                  <a:pt x="561" y="396"/>
                </a:cubicBezTo>
                <a:cubicBezTo>
                  <a:pt x="562" y="396"/>
                  <a:pt x="562" y="397"/>
                  <a:pt x="562" y="397"/>
                </a:cubicBezTo>
                <a:cubicBezTo>
                  <a:pt x="569" y="397"/>
                  <a:pt x="575" y="391"/>
                  <a:pt x="575" y="384"/>
                </a:cubicBezTo>
                <a:cubicBezTo>
                  <a:pt x="686" y="384"/>
                  <a:pt x="686" y="384"/>
                  <a:pt x="686" y="384"/>
                </a:cubicBezTo>
                <a:cubicBezTo>
                  <a:pt x="686" y="388"/>
                  <a:pt x="689" y="392"/>
                  <a:pt x="693" y="392"/>
                </a:cubicBezTo>
                <a:cubicBezTo>
                  <a:pt x="669" y="541"/>
                  <a:pt x="669" y="541"/>
                  <a:pt x="669" y="541"/>
                </a:cubicBezTo>
                <a:cubicBezTo>
                  <a:pt x="669" y="540"/>
                  <a:pt x="668" y="540"/>
                  <a:pt x="668" y="540"/>
                </a:cubicBezTo>
                <a:close/>
                <a:moveTo>
                  <a:pt x="727" y="224"/>
                </a:moveTo>
                <a:cubicBezTo>
                  <a:pt x="726" y="225"/>
                  <a:pt x="725" y="226"/>
                  <a:pt x="725" y="227"/>
                </a:cubicBezTo>
                <a:cubicBezTo>
                  <a:pt x="690" y="221"/>
                  <a:pt x="690" y="221"/>
                  <a:pt x="690" y="221"/>
                </a:cubicBezTo>
                <a:cubicBezTo>
                  <a:pt x="676" y="219"/>
                  <a:pt x="676" y="219"/>
                  <a:pt x="676" y="219"/>
                </a:cubicBezTo>
                <a:cubicBezTo>
                  <a:pt x="676" y="219"/>
                  <a:pt x="676" y="218"/>
                  <a:pt x="676" y="218"/>
                </a:cubicBezTo>
                <a:cubicBezTo>
                  <a:pt x="676" y="213"/>
                  <a:pt x="672" y="210"/>
                  <a:pt x="668" y="210"/>
                </a:cubicBezTo>
                <a:cubicBezTo>
                  <a:pt x="666" y="210"/>
                  <a:pt x="665" y="210"/>
                  <a:pt x="664" y="210"/>
                </a:cubicBezTo>
                <a:cubicBezTo>
                  <a:pt x="633" y="155"/>
                  <a:pt x="633" y="155"/>
                  <a:pt x="633" y="155"/>
                </a:cubicBezTo>
                <a:cubicBezTo>
                  <a:pt x="599" y="96"/>
                  <a:pt x="599" y="96"/>
                  <a:pt x="599" y="96"/>
                </a:cubicBezTo>
                <a:cubicBezTo>
                  <a:pt x="600" y="95"/>
                  <a:pt x="601" y="93"/>
                  <a:pt x="602" y="91"/>
                </a:cubicBezTo>
                <a:cubicBezTo>
                  <a:pt x="637" y="101"/>
                  <a:pt x="637" y="101"/>
                  <a:pt x="637" y="101"/>
                </a:cubicBezTo>
                <a:cubicBezTo>
                  <a:pt x="637" y="101"/>
                  <a:pt x="637" y="101"/>
                  <a:pt x="637" y="101"/>
                </a:cubicBezTo>
                <a:cubicBezTo>
                  <a:pt x="637" y="105"/>
                  <a:pt x="640" y="107"/>
                  <a:pt x="643" y="107"/>
                </a:cubicBezTo>
                <a:cubicBezTo>
                  <a:pt x="644" y="107"/>
                  <a:pt x="645" y="107"/>
                  <a:pt x="645" y="107"/>
                </a:cubicBezTo>
                <a:lnTo>
                  <a:pt x="727" y="224"/>
                </a:lnTo>
                <a:close/>
                <a:moveTo>
                  <a:pt x="517" y="24"/>
                </a:moveTo>
                <a:cubicBezTo>
                  <a:pt x="517" y="24"/>
                  <a:pt x="517" y="25"/>
                  <a:pt x="517" y="25"/>
                </a:cubicBezTo>
                <a:cubicBezTo>
                  <a:pt x="517" y="28"/>
                  <a:pt x="520" y="31"/>
                  <a:pt x="523" y="31"/>
                </a:cubicBezTo>
                <a:cubicBezTo>
                  <a:pt x="525" y="31"/>
                  <a:pt x="526" y="30"/>
                  <a:pt x="527" y="29"/>
                </a:cubicBezTo>
                <a:cubicBezTo>
                  <a:pt x="638" y="99"/>
                  <a:pt x="638" y="99"/>
                  <a:pt x="638" y="99"/>
                </a:cubicBezTo>
                <a:cubicBezTo>
                  <a:pt x="637" y="99"/>
                  <a:pt x="637" y="100"/>
                  <a:pt x="637" y="100"/>
                </a:cubicBezTo>
                <a:cubicBezTo>
                  <a:pt x="602" y="90"/>
                  <a:pt x="602" y="90"/>
                  <a:pt x="602" y="90"/>
                </a:cubicBezTo>
                <a:cubicBezTo>
                  <a:pt x="602" y="90"/>
                  <a:pt x="602" y="89"/>
                  <a:pt x="602" y="89"/>
                </a:cubicBezTo>
                <a:cubicBezTo>
                  <a:pt x="602" y="84"/>
                  <a:pt x="598" y="80"/>
                  <a:pt x="594" y="80"/>
                </a:cubicBezTo>
                <a:cubicBezTo>
                  <a:pt x="591" y="80"/>
                  <a:pt x="589" y="81"/>
                  <a:pt x="587" y="83"/>
                </a:cubicBezTo>
                <a:cubicBezTo>
                  <a:pt x="496" y="18"/>
                  <a:pt x="496" y="18"/>
                  <a:pt x="496" y="18"/>
                </a:cubicBezTo>
                <a:cubicBezTo>
                  <a:pt x="497" y="18"/>
                  <a:pt x="497" y="18"/>
                  <a:pt x="497" y="17"/>
                </a:cubicBezTo>
                <a:lnTo>
                  <a:pt x="517" y="24"/>
                </a:lnTo>
                <a:close/>
                <a:moveTo>
                  <a:pt x="486" y="15"/>
                </a:moveTo>
                <a:cubicBezTo>
                  <a:pt x="486" y="18"/>
                  <a:pt x="488" y="21"/>
                  <a:pt x="492" y="21"/>
                </a:cubicBezTo>
                <a:cubicBezTo>
                  <a:pt x="493" y="21"/>
                  <a:pt x="495" y="20"/>
                  <a:pt x="496" y="19"/>
                </a:cubicBezTo>
                <a:cubicBezTo>
                  <a:pt x="536" y="47"/>
                  <a:pt x="536" y="47"/>
                  <a:pt x="536" y="47"/>
                </a:cubicBezTo>
                <a:cubicBezTo>
                  <a:pt x="587" y="84"/>
                  <a:pt x="587" y="84"/>
                  <a:pt x="587" y="84"/>
                </a:cubicBezTo>
                <a:cubicBezTo>
                  <a:pt x="586" y="85"/>
                  <a:pt x="586" y="86"/>
                  <a:pt x="585" y="87"/>
                </a:cubicBezTo>
                <a:cubicBezTo>
                  <a:pt x="576" y="86"/>
                  <a:pt x="576" y="86"/>
                  <a:pt x="576" y="86"/>
                </a:cubicBezTo>
                <a:cubicBezTo>
                  <a:pt x="507" y="79"/>
                  <a:pt x="507" y="79"/>
                  <a:pt x="507" y="79"/>
                </a:cubicBezTo>
                <a:cubicBezTo>
                  <a:pt x="507" y="79"/>
                  <a:pt x="507" y="79"/>
                  <a:pt x="507" y="78"/>
                </a:cubicBezTo>
                <a:cubicBezTo>
                  <a:pt x="507" y="74"/>
                  <a:pt x="503" y="70"/>
                  <a:pt x="499" y="70"/>
                </a:cubicBezTo>
                <a:cubicBezTo>
                  <a:pt x="496" y="70"/>
                  <a:pt x="495" y="71"/>
                  <a:pt x="493" y="72"/>
                </a:cubicBezTo>
                <a:cubicBezTo>
                  <a:pt x="444" y="13"/>
                  <a:pt x="444" y="13"/>
                  <a:pt x="444" y="13"/>
                </a:cubicBezTo>
                <a:cubicBezTo>
                  <a:pt x="445" y="13"/>
                  <a:pt x="445" y="12"/>
                  <a:pt x="446" y="10"/>
                </a:cubicBezTo>
                <a:lnTo>
                  <a:pt x="486" y="15"/>
                </a:lnTo>
                <a:close/>
                <a:moveTo>
                  <a:pt x="434" y="9"/>
                </a:moveTo>
                <a:cubicBezTo>
                  <a:pt x="434" y="12"/>
                  <a:pt x="437" y="15"/>
                  <a:pt x="440" y="15"/>
                </a:cubicBezTo>
                <a:cubicBezTo>
                  <a:pt x="441" y="15"/>
                  <a:pt x="442" y="14"/>
                  <a:pt x="443" y="14"/>
                </a:cubicBezTo>
                <a:cubicBezTo>
                  <a:pt x="472" y="48"/>
                  <a:pt x="472" y="48"/>
                  <a:pt x="472" y="48"/>
                </a:cubicBezTo>
                <a:cubicBezTo>
                  <a:pt x="492" y="73"/>
                  <a:pt x="492" y="73"/>
                  <a:pt x="492" y="73"/>
                </a:cubicBezTo>
                <a:cubicBezTo>
                  <a:pt x="491" y="74"/>
                  <a:pt x="490" y="76"/>
                  <a:pt x="490" y="78"/>
                </a:cubicBezTo>
                <a:cubicBezTo>
                  <a:pt x="393" y="75"/>
                  <a:pt x="393" y="75"/>
                  <a:pt x="393" y="75"/>
                </a:cubicBezTo>
                <a:cubicBezTo>
                  <a:pt x="393" y="71"/>
                  <a:pt x="390" y="67"/>
                  <a:pt x="385" y="67"/>
                </a:cubicBezTo>
                <a:cubicBezTo>
                  <a:pt x="385" y="11"/>
                  <a:pt x="385" y="11"/>
                  <a:pt x="385" y="11"/>
                </a:cubicBezTo>
                <a:cubicBezTo>
                  <a:pt x="387" y="11"/>
                  <a:pt x="389" y="9"/>
                  <a:pt x="390" y="7"/>
                </a:cubicBezTo>
                <a:lnTo>
                  <a:pt x="434" y="9"/>
                </a:lnTo>
                <a:close/>
                <a:moveTo>
                  <a:pt x="384" y="11"/>
                </a:moveTo>
                <a:cubicBezTo>
                  <a:pt x="384" y="67"/>
                  <a:pt x="384" y="67"/>
                  <a:pt x="384" y="67"/>
                </a:cubicBezTo>
                <a:cubicBezTo>
                  <a:pt x="380" y="68"/>
                  <a:pt x="377" y="71"/>
                  <a:pt x="377" y="75"/>
                </a:cubicBezTo>
                <a:cubicBezTo>
                  <a:pt x="279" y="78"/>
                  <a:pt x="279" y="78"/>
                  <a:pt x="279" y="78"/>
                </a:cubicBezTo>
                <a:cubicBezTo>
                  <a:pt x="278" y="76"/>
                  <a:pt x="278" y="74"/>
                  <a:pt x="276" y="73"/>
                </a:cubicBezTo>
                <a:cubicBezTo>
                  <a:pt x="326" y="14"/>
                  <a:pt x="326" y="14"/>
                  <a:pt x="326" y="14"/>
                </a:cubicBezTo>
                <a:cubicBezTo>
                  <a:pt x="327" y="15"/>
                  <a:pt x="328" y="15"/>
                  <a:pt x="329" y="15"/>
                </a:cubicBezTo>
                <a:cubicBezTo>
                  <a:pt x="332" y="15"/>
                  <a:pt x="334" y="12"/>
                  <a:pt x="335" y="9"/>
                </a:cubicBezTo>
                <a:cubicBezTo>
                  <a:pt x="378" y="7"/>
                  <a:pt x="378" y="7"/>
                  <a:pt x="378" y="7"/>
                </a:cubicBezTo>
                <a:cubicBezTo>
                  <a:pt x="379" y="9"/>
                  <a:pt x="381" y="11"/>
                  <a:pt x="384" y="11"/>
                </a:cubicBezTo>
                <a:close/>
                <a:moveTo>
                  <a:pt x="325" y="14"/>
                </a:moveTo>
                <a:cubicBezTo>
                  <a:pt x="276" y="73"/>
                  <a:pt x="276" y="73"/>
                  <a:pt x="276" y="73"/>
                </a:cubicBezTo>
                <a:cubicBezTo>
                  <a:pt x="274" y="71"/>
                  <a:pt x="272" y="71"/>
                  <a:pt x="270" y="71"/>
                </a:cubicBezTo>
                <a:cubicBezTo>
                  <a:pt x="266" y="71"/>
                  <a:pt x="262" y="75"/>
                  <a:pt x="262" y="79"/>
                </a:cubicBezTo>
                <a:cubicBezTo>
                  <a:pt x="262" y="79"/>
                  <a:pt x="262" y="79"/>
                  <a:pt x="262" y="79"/>
                </a:cubicBezTo>
                <a:cubicBezTo>
                  <a:pt x="186" y="87"/>
                  <a:pt x="186" y="87"/>
                  <a:pt x="186" y="87"/>
                </a:cubicBezTo>
                <a:cubicBezTo>
                  <a:pt x="184" y="87"/>
                  <a:pt x="184" y="87"/>
                  <a:pt x="184" y="87"/>
                </a:cubicBezTo>
                <a:cubicBezTo>
                  <a:pt x="184" y="86"/>
                  <a:pt x="183" y="85"/>
                  <a:pt x="182" y="84"/>
                </a:cubicBezTo>
                <a:cubicBezTo>
                  <a:pt x="273" y="19"/>
                  <a:pt x="273" y="19"/>
                  <a:pt x="273" y="19"/>
                </a:cubicBezTo>
                <a:cubicBezTo>
                  <a:pt x="274" y="20"/>
                  <a:pt x="276" y="21"/>
                  <a:pt x="278" y="21"/>
                </a:cubicBezTo>
                <a:cubicBezTo>
                  <a:pt x="281" y="21"/>
                  <a:pt x="283" y="18"/>
                  <a:pt x="283" y="15"/>
                </a:cubicBezTo>
                <a:cubicBezTo>
                  <a:pt x="323" y="10"/>
                  <a:pt x="323" y="10"/>
                  <a:pt x="323" y="10"/>
                </a:cubicBezTo>
                <a:cubicBezTo>
                  <a:pt x="323" y="12"/>
                  <a:pt x="324" y="13"/>
                  <a:pt x="325" y="14"/>
                </a:cubicBezTo>
                <a:close/>
                <a:moveTo>
                  <a:pt x="242" y="29"/>
                </a:moveTo>
                <a:cubicBezTo>
                  <a:pt x="243" y="30"/>
                  <a:pt x="245" y="31"/>
                  <a:pt x="246" y="31"/>
                </a:cubicBezTo>
                <a:cubicBezTo>
                  <a:pt x="250" y="31"/>
                  <a:pt x="252" y="28"/>
                  <a:pt x="252" y="25"/>
                </a:cubicBezTo>
                <a:cubicBezTo>
                  <a:pt x="252" y="24"/>
                  <a:pt x="252" y="24"/>
                  <a:pt x="252" y="24"/>
                </a:cubicBezTo>
                <a:cubicBezTo>
                  <a:pt x="272" y="17"/>
                  <a:pt x="272" y="17"/>
                  <a:pt x="272" y="17"/>
                </a:cubicBezTo>
                <a:cubicBezTo>
                  <a:pt x="272" y="18"/>
                  <a:pt x="273" y="18"/>
                  <a:pt x="273" y="18"/>
                </a:cubicBezTo>
                <a:cubicBezTo>
                  <a:pt x="182" y="83"/>
                  <a:pt x="182" y="83"/>
                  <a:pt x="182" y="83"/>
                </a:cubicBezTo>
                <a:cubicBezTo>
                  <a:pt x="180" y="81"/>
                  <a:pt x="178" y="80"/>
                  <a:pt x="176" y="80"/>
                </a:cubicBezTo>
                <a:cubicBezTo>
                  <a:pt x="171" y="80"/>
                  <a:pt x="167" y="84"/>
                  <a:pt x="167" y="89"/>
                </a:cubicBezTo>
                <a:cubicBezTo>
                  <a:pt x="167" y="89"/>
                  <a:pt x="167" y="90"/>
                  <a:pt x="167" y="90"/>
                </a:cubicBezTo>
                <a:cubicBezTo>
                  <a:pt x="132" y="100"/>
                  <a:pt x="132" y="100"/>
                  <a:pt x="132" y="100"/>
                </a:cubicBezTo>
                <a:cubicBezTo>
                  <a:pt x="132" y="100"/>
                  <a:pt x="132" y="99"/>
                  <a:pt x="132" y="99"/>
                </a:cubicBezTo>
                <a:lnTo>
                  <a:pt x="242" y="29"/>
                </a:lnTo>
                <a:close/>
                <a:moveTo>
                  <a:pt x="124" y="107"/>
                </a:moveTo>
                <a:cubicBezTo>
                  <a:pt x="124" y="107"/>
                  <a:pt x="125" y="107"/>
                  <a:pt x="126" y="107"/>
                </a:cubicBezTo>
                <a:cubicBezTo>
                  <a:pt x="130" y="107"/>
                  <a:pt x="132" y="105"/>
                  <a:pt x="132" y="101"/>
                </a:cubicBezTo>
                <a:cubicBezTo>
                  <a:pt x="132" y="101"/>
                  <a:pt x="132" y="101"/>
                  <a:pt x="132" y="101"/>
                </a:cubicBezTo>
                <a:cubicBezTo>
                  <a:pt x="167" y="91"/>
                  <a:pt x="167" y="91"/>
                  <a:pt x="167" y="91"/>
                </a:cubicBezTo>
                <a:cubicBezTo>
                  <a:pt x="168" y="93"/>
                  <a:pt x="169" y="95"/>
                  <a:pt x="171" y="96"/>
                </a:cubicBezTo>
                <a:cubicBezTo>
                  <a:pt x="154" y="125"/>
                  <a:pt x="154" y="125"/>
                  <a:pt x="154" y="125"/>
                </a:cubicBezTo>
                <a:cubicBezTo>
                  <a:pt x="105" y="210"/>
                  <a:pt x="105" y="210"/>
                  <a:pt x="105" y="210"/>
                </a:cubicBezTo>
                <a:cubicBezTo>
                  <a:pt x="104" y="209"/>
                  <a:pt x="103" y="209"/>
                  <a:pt x="102" y="209"/>
                </a:cubicBezTo>
                <a:cubicBezTo>
                  <a:pt x="97" y="209"/>
                  <a:pt x="93" y="213"/>
                  <a:pt x="93" y="217"/>
                </a:cubicBezTo>
                <a:cubicBezTo>
                  <a:pt x="93" y="218"/>
                  <a:pt x="93" y="218"/>
                  <a:pt x="93" y="219"/>
                </a:cubicBezTo>
                <a:cubicBezTo>
                  <a:pt x="45" y="227"/>
                  <a:pt x="45" y="227"/>
                  <a:pt x="45" y="227"/>
                </a:cubicBezTo>
                <a:cubicBezTo>
                  <a:pt x="45" y="225"/>
                  <a:pt x="44" y="224"/>
                  <a:pt x="43" y="223"/>
                </a:cubicBezTo>
                <a:lnTo>
                  <a:pt x="124" y="107"/>
                </a:lnTo>
                <a:close/>
                <a:moveTo>
                  <a:pt x="39" y="234"/>
                </a:moveTo>
                <a:cubicBezTo>
                  <a:pt x="39" y="234"/>
                  <a:pt x="39" y="234"/>
                  <a:pt x="39" y="234"/>
                </a:cubicBezTo>
                <a:cubicBezTo>
                  <a:pt x="42" y="234"/>
                  <a:pt x="45" y="231"/>
                  <a:pt x="45" y="228"/>
                </a:cubicBezTo>
                <a:cubicBezTo>
                  <a:pt x="45" y="228"/>
                  <a:pt x="45" y="227"/>
                  <a:pt x="45" y="227"/>
                </a:cubicBezTo>
                <a:cubicBezTo>
                  <a:pt x="94" y="219"/>
                  <a:pt x="94" y="219"/>
                  <a:pt x="94" y="219"/>
                </a:cubicBezTo>
                <a:cubicBezTo>
                  <a:pt x="94" y="222"/>
                  <a:pt x="97" y="225"/>
                  <a:pt x="99" y="226"/>
                </a:cubicBezTo>
                <a:cubicBezTo>
                  <a:pt x="88" y="295"/>
                  <a:pt x="88" y="295"/>
                  <a:pt x="88" y="295"/>
                </a:cubicBezTo>
                <a:cubicBezTo>
                  <a:pt x="75" y="375"/>
                  <a:pt x="75" y="375"/>
                  <a:pt x="75" y="375"/>
                </a:cubicBezTo>
                <a:cubicBezTo>
                  <a:pt x="75" y="375"/>
                  <a:pt x="75" y="375"/>
                  <a:pt x="74" y="375"/>
                </a:cubicBezTo>
                <a:cubicBezTo>
                  <a:pt x="70" y="375"/>
                  <a:pt x="66" y="378"/>
                  <a:pt x="66" y="383"/>
                </a:cubicBezTo>
                <a:cubicBezTo>
                  <a:pt x="12" y="383"/>
                  <a:pt x="12" y="383"/>
                  <a:pt x="12" y="383"/>
                </a:cubicBezTo>
                <a:cubicBezTo>
                  <a:pt x="12" y="381"/>
                  <a:pt x="10" y="379"/>
                  <a:pt x="8" y="378"/>
                </a:cubicBezTo>
                <a:lnTo>
                  <a:pt x="39" y="234"/>
                </a:lnTo>
                <a:close/>
                <a:moveTo>
                  <a:pt x="8" y="390"/>
                </a:moveTo>
                <a:cubicBezTo>
                  <a:pt x="11" y="389"/>
                  <a:pt x="12" y="387"/>
                  <a:pt x="12" y="384"/>
                </a:cubicBezTo>
                <a:cubicBezTo>
                  <a:pt x="66" y="384"/>
                  <a:pt x="66" y="384"/>
                  <a:pt x="66" y="384"/>
                </a:cubicBezTo>
                <a:cubicBezTo>
                  <a:pt x="66" y="388"/>
                  <a:pt x="70" y="392"/>
                  <a:pt x="74" y="392"/>
                </a:cubicBezTo>
                <a:cubicBezTo>
                  <a:pt x="75" y="392"/>
                  <a:pt x="75" y="392"/>
                  <a:pt x="75" y="392"/>
                </a:cubicBezTo>
                <a:cubicBezTo>
                  <a:pt x="79" y="419"/>
                  <a:pt x="79" y="419"/>
                  <a:pt x="79" y="419"/>
                </a:cubicBezTo>
                <a:cubicBezTo>
                  <a:pt x="99" y="541"/>
                  <a:pt x="99" y="541"/>
                  <a:pt x="99" y="541"/>
                </a:cubicBezTo>
                <a:cubicBezTo>
                  <a:pt x="96" y="542"/>
                  <a:pt x="94" y="544"/>
                  <a:pt x="93" y="548"/>
                </a:cubicBezTo>
                <a:cubicBezTo>
                  <a:pt x="90" y="547"/>
                  <a:pt x="90" y="547"/>
                  <a:pt x="90" y="547"/>
                </a:cubicBezTo>
                <a:cubicBezTo>
                  <a:pt x="45" y="540"/>
                  <a:pt x="45" y="540"/>
                  <a:pt x="45" y="540"/>
                </a:cubicBezTo>
                <a:cubicBezTo>
                  <a:pt x="45" y="540"/>
                  <a:pt x="45" y="540"/>
                  <a:pt x="45" y="539"/>
                </a:cubicBezTo>
                <a:cubicBezTo>
                  <a:pt x="45" y="536"/>
                  <a:pt x="42" y="534"/>
                  <a:pt x="39" y="534"/>
                </a:cubicBezTo>
                <a:cubicBezTo>
                  <a:pt x="39" y="534"/>
                  <a:pt x="39" y="534"/>
                  <a:pt x="39" y="534"/>
                </a:cubicBezTo>
                <a:lnTo>
                  <a:pt x="8" y="390"/>
                </a:lnTo>
                <a:close/>
                <a:moveTo>
                  <a:pt x="43" y="544"/>
                </a:moveTo>
                <a:cubicBezTo>
                  <a:pt x="44" y="543"/>
                  <a:pt x="45" y="542"/>
                  <a:pt x="45" y="541"/>
                </a:cubicBezTo>
                <a:cubicBezTo>
                  <a:pt x="79" y="546"/>
                  <a:pt x="79" y="546"/>
                  <a:pt x="79" y="546"/>
                </a:cubicBezTo>
                <a:cubicBezTo>
                  <a:pt x="93" y="548"/>
                  <a:pt x="93" y="548"/>
                  <a:pt x="93" y="548"/>
                </a:cubicBezTo>
                <a:cubicBezTo>
                  <a:pt x="93" y="549"/>
                  <a:pt x="93" y="549"/>
                  <a:pt x="93" y="549"/>
                </a:cubicBezTo>
                <a:cubicBezTo>
                  <a:pt x="93" y="554"/>
                  <a:pt x="97" y="558"/>
                  <a:pt x="102" y="558"/>
                </a:cubicBezTo>
                <a:cubicBezTo>
                  <a:pt x="103" y="558"/>
                  <a:pt x="104" y="557"/>
                  <a:pt x="105" y="557"/>
                </a:cubicBezTo>
                <a:cubicBezTo>
                  <a:pt x="137" y="612"/>
                  <a:pt x="137" y="612"/>
                  <a:pt x="137" y="612"/>
                </a:cubicBezTo>
                <a:cubicBezTo>
                  <a:pt x="171" y="672"/>
                  <a:pt x="171" y="672"/>
                  <a:pt x="171" y="672"/>
                </a:cubicBezTo>
                <a:cubicBezTo>
                  <a:pt x="169" y="673"/>
                  <a:pt x="168" y="674"/>
                  <a:pt x="167" y="676"/>
                </a:cubicBezTo>
                <a:cubicBezTo>
                  <a:pt x="132" y="667"/>
                  <a:pt x="132" y="667"/>
                  <a:pt x="132" y="667"/>
                </a:cubicBezTo>
                <a:cubicBezTo>
                  <a:pt x="132" y="666"/>
                  <a:pt x="132" y="666"/>
                  <a:pt x="132" y="666"/>
                </a:cubicBezTo>
                <a:cubicBezTo>
                  <a:pt x="132" y="663"/>
                  <a:pt x="130" y="660"/>
                  <a:pt x="126" y="660"/>
                </a:cubicBezTo>
                <a:cubicBezTo>
                  <a:pt x="125" y="660"/>
                  <a:pt x="125" y="660"/>
                  <a:pt x="124" y="661"/>
                </a:cubicBezTo>
                <a:lnTo>
                  <a:pt x="43" y="544"/>
                </a:lnTo>
                <a:close/>
                <a:moveTo>
                  <a:pt x="252" y="743"/>
                </a:moveTo>
                <a:cubicBezTo>
                  <a:pt x="252" y="743"/>
                  <a:pt x="252" y="743"/>
                  <a:pt x="252" y="742"/>
                </a:cubicBezTo>
                <a:cubicBezTo>
                  <a:pt x="252" y="739"/>
                  <a:pt x="250" y="736"/>
                  <a:pt x="246" y="736"/>
                </a:cubicBezTo>
                <a:cubicBezTo>
                  <a:pt x="245" y="736"/>
                  <a:pt x="243" y="737"/>
                  <a:pt x="242" y="738"/>
                </a:cubicBezTo>
                <a:cubicBezTo>
                  <a:pt x="132" y="668"/>
                  <a:pt x="132" y="668"/>
                  <a:pt x="132" y="668"/>
                </a:cubicBezTo>
                <a:cubicBezTo>
                  <a:pt x="132" y="668"/>
                  <a:pt x="132" y="668"/>
                  <a:pt x="132" y="667"/>
                </a:cubicBezTo>
                <a:cubicBezTo>
                  <a:pt x="148" y="672"/>
                  <a:pt x="148" y="672"/>
                  <a:pt x="148" y="672"/>
                </a:cubicBezTo>
                <a:cubicBezTo>
                  <a:pt x="167" y="677"/>
                  <a:pt x="167" y="677"/>
                  <a:pt x="167" y="677"/>
                </a:cubicBezTo>
                <a:cubicBezTo>
                  <a:pt x="167" y="678"/>
                  <a:pt x="167" y="678"/>
                  <a:pt x="167" y="679"/>
                </a:cubicBezTo>
                <a:cubicBezTo>
                  <a:pt x="167" y="684"/>
                  <a:pt x="170" y="688"/>
                  <a:pt x="175" y="688"/>
                </a:cubicBezTo>
                <a:cubicBezTo>
                  <a:pt x="178" y="688"/>
                  <a:pt x="180" y="686"/>
                  <a:pt x="182" y="684"/>
                </a:cubicBezTo>
                <a:cubicBezTo>
                  <a:pt x="273" y="749"/>
                  <a:pt x="273" y="749"/>
                  <a:pt x="273" y="749"/>
                </a:cubicBezTo>
                <a:cubicBezTo>
                  <a:pt x="272" y="749"/>
                  <a:pt x="272" y="750"/>
                  <a:pt x="272" y="750"/>
                </a:cubicBezTo>
                <a:lnTo>
                  <a:pt x="252" y="743"/>
                </a:lnTo>
                <a:close/>
                <a:moveTo>
                  <a:pt x="284" y="752"/>
                </a:moveTo>
                <a:cubicBezTo>
                  <a:pt x="284" y="752"/>
                  <a:pt x="284" y="752"/>
                  <a:pt x="284" y="752"/>
                </a:cubicBezTo>
                <a:cubicBezTo>
                  <a:pt x="284" y="748"/>
                  <a:pt x="281" y="746"/>
                  <a:pt x="278" y="746"/>
                </a:cubicBezTo>
                <a:cubicBezTo>
                  <a:pt x="276" y="746"/>
                  <a:pt x="274" y="747"/>
                  <a:pt x="273" y="748"/>
                </a:cubicBezTo>
                <a:cubicBezTo>
                  <a:pt x="233" y="719"/>
                  <a:pt x="233" y="719"/>
                  <a:pt x="233" y="719"/>
                </a:cubicBezTo>
                <a:cubicBezTo>
                  <a:pt x="182" y="684"/>
                  <a:pt x="182" y="684"/>
                  <a:pt x="182" y="684"/>
                </a:cubicBezTo>
                <a:cubicBezTo>
                  <a:pt x="183" y="683"/>
                  <a:pt x="183" y="681"/>
                  <a:pt x="184" y="680"/>
                </a:cubicBezTo>
                <a:cubicBezTo>
                  <a:pt x="192" y="681"/>
                  <a:pt x="192" y="681"/>
                  <a:pt x="192" y="681"/>
                </a:cubicBezTo>
                <a:cubicBezTo>
                  <a:pt x="262" y="688"/>
                  <a:pt x="262" y="688"/>
                  <a:pt x="262" y="688"/>
                </a:cubicBezTo>
                <a:cubicBezTo>
                  <a:pt x="262" y="688"/>
                  <a:pt x="262" y="688"/>
                  <a:pt x="262" y="689"/>
                </a:cubicBezTo>
                <a:cubicBezTo>
                  <a:pt x="262" y="694"/>
                  <a:pt x="266" y="697"/>
                  <a:pt x="271" y="697"/>
                </a:cubicBezTo>
                <a:cubicBezTo>
                  <a:pt x="273" y="697"/>
                  <a:pt x="275" y="697"/>
                  <a:pt x="276" y="695"/>
                </a:cubicBezTo>
                <a:cubicBezTo>
                  <a:pt x="325" y="754"/>
                  <a:pt x="325" y="754"/>
                  <a:pt x="325" y="754"/>
                </a:cubicBezTo>
                <a:cubicBezTo>
                  <a:pt x="325" y="755"/>
                  <a:pt x="324" y="756"/>
                  <a:pt x="324" y="757"/>
                </a:cubicBezTo>
                <a:lnTo>
                  <a:pt x="284" y="752"/>
                </a:lnTo>
                <a:close/>
                <a:moveTo>
                  <a:pt x="335" y="758"/>
                </a:moveTo>
                <a:cubicBezTo>
                  <a:pt x="335" y="755"/>
                  <a:pt x="332" y="752"/>
                  <a:pt x="329" y="752"/>
                </a:cubicBezTo>
                <a:cubicBezTo>
                  <a:pt x="328" y="752"/>
                  <a:pt x="327" y="753"/>
                  <a:pt x="326" y="753"/>
                </a:cubicBezTo>
                <a:cubicBezTo>
                  <a:pt x="297" y="719"/>
                  <a:pt x="297" y="719"/>
                  <a:pt x="297" y="719"/>
                </a:cubicBezTo>
                <a:cubicBezTo>
                  <a:pt x="277" y="695"/>
                  <a:pt x="277" y="695"/>
                  <a:pt x="277" y="695"/>
                </a:cubicBezTo>
                <a:cubicBezTo>
                  <a:pt x="278" y="693"/>
                  <a:pt x="279" y="691"/>
                  <a:pt x="279" y="689"/>
                </a:cubicBezTo>
                <a:cubicBezTo>
                  <a:pt x="376" y="692"/>
                  <a:pt x="376" y="692"/>
                  <a:pt x="376" y="692"/>
                </a:cubicBezTo>
                <a:cubicBezTo>
                  <a:pt x="376" y="696"/>
                  <a:pt x="380" y="700"/>
                  <a:pt x="384" y="700"/>
                </a:cubicBezTo>
                <a:cubicBezTo>
                  <a:pt x="384" y="756"/>
                  <a:pt x="384" y="756"/>
                  <a:pt x="384" y="756"/>
                </a:cubicBezTo>
                <a:cubicBezTo>
                  <a:pt x="382" y="756"/>
                  <a:pt x="379" y="758"/>
                  <a:pt x="379" y="760"/>
                </a:cubicBezTo>
                <a:lnTo>
                  <a:pt x="335" y="758"/>
                </a:lnTo>
                <a:close/>
                <a:moveTo>
                  <a:pt x="390" y="760"/>
                </a:moveTo>
                <a:cubicBezTo>
                  <a:pt x="390" y="758"/>
                  <a:pt x="388" y="756"/>
                  <a:pt x="385" y="756"/>
                </a:cubicBezTo>
                <a:cubicBezTo>
                  <a:pt x="385" y="700"/>
                  <a:pt x="385" y="700"/>
                  <a:pt x="385" y="700"/>
                </a:cubicBezTo>
                <a:cubicBezTo>
                  <a:pt x="389" y="699"/>
                  <a:pt x="392" y="696"/>
                  <a:pt x="393" y="692"/>
                </a:cubicBezTo>
                <a:cubicBezTo>
                  <a:pt x="490" y="689"/>
                  <a:pt x="490" y="689"/>
                  <a:pt x="490" y="689"/>
                </a:cubicBezTo>
                <a:cubicBezTo>
                  <a:pt x="491" y="691"/>
                  <a:pt x="492" y="693"/>
                  <a:pt x="493" y="694"/>
                </a:cubicBezTo>
                <a:cubicBezTo>
                  <a:pt x="444" y="752"/>
                  <a:pt x="444" y="752"/>
                  <a:pt x="444" y="752"/>
                </a:cubicBezTo>
                <a:cubicBezTo>
                  <a:pt x="443" y="752"/>
                  <a:pt x="442" y="751"/>
                  <a:pt x="441" y="751"/>
                </a:cubicBezTo>
                <a:cubicBezTo>
                  <a:pt x="437" y="751"/>
                  <a:pt x="435" y="754"/>
                  <a:pt x="435" y="757"/>
                </a:cubicBezTo>
                <a:cubicBezTo>
                  <a:pt x="435" y="757"/>
                  <a:pt x="435" y="758"/>
                  <a:pt x="435" y="758"/>
                </a:cubicBezTo>
                <a:lnTo>
                  <a:pt x="390" y="760"/>
                </a:lnTo>
                <a:close/>
                <a:moveTo>
                  <a:pt x="527" y="739"/>
                </a:moveTo>
                <a:cubicBezTo>
                  <a:pt x="526" y="737"/>
                  <a:pt x="525" y="736"/>
                  <a:pt x="523" y="736"/>
                </a:cubicBezTo>
                <a:cubicBezTo>
                  <a:pt x="520" y="736"/>
                  <a:pt x="517" y="739"/>
                  <a:pt x="517" y="742"/>
                </a:cubicBezTo>
                <a:cubicBezTo>
                  <a:pt x="517" y="743"/>
                  <a:pt x="517" y="743"/>
                  <a:pt x="517" y="743"/>
                </a:cubicBezTo>
                <a:cubicBezTo>
                  <a:pt x="497" y="750"/>
                  <a:pt x="497" y="750"/>
                  <a:pt x="497" y="750"/>
                </a:cubicBezTo>
                <a:cubicBezTo>
                  <a:pt x="497" y="750"/>
                  <a:pt x="497" y="749"/>
                  <a:pt x="496" y="749"/>
                </a:cubicBezTo>
                <a:cubicBezTo>
                  <a:pt x="587" y="684"/>
                  <a:pt x="587" y="684"/>
                  <a:pt x="587" y="684"/>
                </a:cubicBezTo>
                <a:cubicBezTo>
                  <a:pt x="589" y="686"/>
                  <a:pt x="591" y="688"/>
                  <a:pt x="594" y="688"/>
                </a:cubicBezTo>
                <a:cubicBezTo>
                  <a:pt x="599" y="688"/>
                  <a:pt x="603" y="684"/>
                  <a:pt x="603" y="679"/>
                </a:cubicBezTo>
                <a:cubicBezTo>
                  <a:pt x="603" y="678"/>
                  <a:pt x="603" y="678"/>
                  <a:pt x="602" y="677"/>
                </a:cubicBezTo>
                <a:cubicBezTo>
                  <a:pt x="637" y="667"/>
                  <a:pt x="637" y="667"/>
                  <a:pt x="637" y="667"/>
                </a:cubicBezTo>
                <a:cubicBezTo>
                  <a:pt x="637" y="668"/>
                  <a:pt x="637" y="668"/>
                  <a:pt x="637" y="668"/>
                </a:cubicBezTo>
                <a:lnTo>
                  <a:pt x="527" y="739"/>
                </a:lnTo>
                <a:close/>
                <a:moveTo>
                  <a:pt x="645" y="661"/>
                </a:moveTo>
                <a:cubicBezTo>
                  <a:pt x="645" y="660"/>
                  <a:pt x="644" y="660"/>
                  <a:pt x="643" y="660"/>
                </a:cubicBezTo>
                <a:cubicBezTo>
                  <a:pt x="639" y="660"/>
                  <a:pt x="637" y="663"/>
                  <a:pt x="637" y="666"/>
                </a:cubicBezTo>
                <a:cubicBezTo>
                  <a:pt x="637" y="666"/>
                  <a:pt x="637" y="666"/>
                  <a:pt x="637" y="667"/>
                </a:cubicBezTo>
                <a:cubicBezTo>
                  <a:pt x="626" y="670"/>
                  <a:pt x="626" y="670"/>
                  <a:pt x="626" y="670"/>
                </a:cubicBezTo>
                <a:cubicBezTo>
                  <a:pt x="602" y="676"/>
                  <a:pt x="602" y="676"/>
                  <a:pt x="602" y="676"/>
                </a:cubicBezTo>
                <a:cubicBezTo>
                  <a:pt x="601" y="674"/>
                  <a:pt x="600" y="673"/>
                  <a:pt x="598" y="672"/>
                </a:cubicBezTo>
                <a:cubicBezTo>
                  <a:pt x="615" y="642"/>
                  <a:pt x="615" y="642"/>
                  <a:pt x="615" y="642"/>
                </a:cubicBezTo>
                <a:cubicBezTo>
                  <a:pt x="664" y="557"/>
                  <a:pt x="664" y="557"/>
                  <a:pt x="664" y="557"/>
                </a:cubicBezTo>
                <a:cubicBezTo>
                  <a:pt x="665" y="557"/>
                  <a:pt x="666" y="558"/>
                  <a:pt x="668" y="558"/>
                </a:cubicBezTo>
                <a:cubicBezTo>
                  <a:pt x="672" y="558"/>
                  <a:pt x="676" y="554"/>
                  <a:pt x="676" y="549"/>
                </a:cubicBezTo>
                <a:cubicBezTo>
                  <a:pt x="676" y="549"/>
                  <a:pt x="676" y="549"/>
                  <a:pt x="676" y="548"/>
                </a:cubicBezTo>
                <a:cubicBezTo>
                  <a:pt x="723" y="541"/>
                  <a:pt x="723" y="541"/>
                  <a:pt x="723" y="541"/>
                </a:cubicBezTo>
                <a:cubicBezTo>
                  <a:pt x="723" y="542"/>
                  <a:pt x="724" y="544"/>
                  <a:pt x="726" y="545"/>
                </a:cubicBezTo>
                <a:lnTo>
                  <a:pt x="645" y="661"/>
                </a:lnTo>
                <a:close/>
                <a:moveTo>
                  <a:pt x="730" y="534"/>
                </a:moveTo>
                <a:cubicBezTo>
                  <a:pt x="730" y="534"/>
                  <a:pt x="729" y="534"/>
                  <a:pt x="729" y="534"/>
                </a:cubicBezTo>
                <a:cubicBezTo>
                  <a:pt x="726" y="534"/>
                  <a:pt x="723" y="537"/>
                  <a:pt x="723" y="540"/>
                </a:cubicBezTo>
                <a:cubicBezTo>
                  <a:pt x="723" y="540"/>
                  <a:pt x="723" y="540"/>
                  <a:pt x="723" y="540"/>
                </a:cubicBezTo>
                <a:cubicBezTo>
                  <a:pt x="676" y="548"/>
                  <a:pt x="676" y="548"/>
                  <a:pt x="676" y="548"/>
                </a:cubicBezTo>
                <a:cubicBezTo>
                  <a:pt x="676" y="544"/>
                  <a:pt x="673" y="542"/>
                  <a:pt x="670" y="541"/>
                </a:cubicBezTo>
                <a:cubicBezTo>
                  <a:pt x="681" y="472"/>
                  <a:pt x="681" y="472"/>
                  <a:pt x="681" y="472"/>
                </a:cubicBezTo>
                <a:cubicBezTo>
                  <a:pt x="694" y="393"/>
                  <a:pt x="694" y="393"/>
                  <a:pt x="694" y="393"/>
                </a:cubicBezTo>
                <a:cubicBezTo>
                  <a:pt x="694" y="393"/>
                  <a:pt x="694" y="393"/>
                  <a:pt x="695" y="393"/>
                </a:cubicBezTo>
                <a:cubicBezTo>
                  <a:pt x="699" y="393"/>
                  <a:pt x="703" y="389"/>
                  <a:pt x="703" y="384"/>
                </a:cubicBezTo>
                <a:cubicBezTo>
                  <a:pt x="757" y="384"/>
                  <a:pt x="757" y="384"/>
                  <a:pt x="757" y="384"/>
                </a:cubicBezTo>
                <a:cubicBezTo>
                  <a:pt x="757" y="387"/>
                  <a:pt x="759" y="389"/>
                  <a:pt x="761" y="390"/>
                </a:cubicBezTo>
                <a:lnTo>
                  <a:pt x="730" y="534"/>
                </a:lnTo>
                <a:close/>
              </a:path>
            </a:pathLst>
          </a:custGeom>
          <a:gradFill>
            <a:gsLst>
              <a:gs pos="100000">
                <a:srgbClr val="153B6A"/>
              </a:gs>
              <a:gs pos="0">
                <a:srgbClr val="17D5F7"/>
              </a:gs>
            </a:gsLst>
            <a:path path="shape">
              <a:fillToRect l="50000" t="50000" r="50000" b="50000"/>
            </a:path>
          </a:gradFill>
          <a:ln>
            <a:noFill/>
          </a:ln>
        </p:spPr>
        <p:txBody>
          <a:bodyPr vert="horz" wrap="square" lIns="121920" tIns="60960" rIns="121920" bIns="60960" numCol="1" anchor="t" anchorCtr="0" compatLnSpc="1"/>
          <a:lstStyle/>
          <a:p>
            <a:endParaRPr lang="zh-CN" altLang="en-US" sz="3200">
              <a:latin typeface="微软雅黑" panose="020B0503020204020204" charset="-122"/>
              <a:ea typeface="微软雅黑" panose="020B0503020204020204" charset="-122"/>
            </a:endParaRPr>
          </a:p>
        </p:txBody>
      </p:sp>
      <p:sp>
        <p:nvSpPr>
          <p:cNvPr id="7" name="文本框 6"/>
          <p:cNvSpPr txBox="1">
            <a:spLocks noChangeArrowheads="1"/>
          </p:cNvSpPr>
          <p:nvPr/>
        </p:nvSpPr>
        <p:spPr bwMode="auto">
          <a:xfrm>
            <a:off x="1633880" y="1364860"/>
            <a:ext cx="3717684" cy="4176080"/>
          </a:xfrm>
          <a:prstGeom prst="rect">
            <a:avLst/>
          </a:prstGeom>
          <a:noFill/>
        </p:spPr>
        <p:txBody>
          <a:bodyPr wrap="none">
            <a:spAutoFit/>
          </a:bodyPr>
          <a:lstStyle>
            <a:defPPr>
              <a:defRPr lang="zh-CN"/>
            </a:defPPr>
            <a:lvl1pPr>
              <a:defRPr sz="16600">
                <a:ln w="38100">
                  <a:noFill/>
                </a:ln>
                <a:solidFill>
                  <a:schemeClr val="bg1"/>
                </a:solidFill>
                <a:latin typeface="Impact" panose="020B0806030902050204" pitchFamily="34" charset="0"/>
                <a:ea typeface="微软雅黑" panose="020B0503020204020204" charset="-122"/>
              </a:defRPr>
            </a:lvl1pPr>
          </a:lstStyle>
          <a:p>
            <a:r>
              <a:rPr lang="en-US" altLang="zh-CN" sz="26537" dirty="0"/>
              <a:t>02</a:t>
            </a:r>
            <a:endParaRPr lang="zh-CN" altLang="en-US" sz="26537" dirty="0"/>
          </a:p>
        </p:txBody>
      </p:sp>
      <p:sp>
        <p:nvSpPr>
          <p:cNvPr id="9" name="文本框 8"/>
          <p:cNvSpPr txBox="1">
            <a:spLocks noChangeArrowheads="1"/>
          </p:cNvSpPr>
          <p:nvPr/>
        </p:nvSpPr>
        <p:spPr bwMode="auto">
          <a:xfrm>
            <a:off x="5123330" y="2767552"/>
            <a:ext cx="6876690" cy="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933"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GIAO </a:t>
            </a:r>
            <a:r>
              <a:rPr lang="en-US" altLang="zh-CN" sz="2933" b="1" dirty="0" err="1">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DỊCH</a:t>
            </a:r>
            <a:r>
              <a:rPr lang="en-US" altLang="zh-CN" sz="2933"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 </a:t>
            </a:r>
            <a:r>
              <a:rPr lang="en-US" altLang="zh-CN" sz="2933" b="1" dirty="0" err="1">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ĐIỆN</a:t>
            </a:r>
            <a:r>
              <a:rPr lang="en-US" altLang="zh-CN" sz="2933"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 </a:t>
            </a:r>
            <a:r>
              <a:rPr lang="en-US" altLang="zh-CN" sz="2933" b="1" dirty="0" err="1">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rPr>
              <a:t>TỬ</a:t>
            </a:r>
            <a:endParaRPr lang="en-US" altLang="zh-CN" sz="2933" b="1" dirty="0">
              <a:solidFill>
                <a:srgbClr val="00B0F0"/>
              </a:solidFill>
              <a:effectLst>
                <a:outerShdw blurRad="50800" dist="38100" dir="10800000" algn="r" rotWithShape="0">
                  <a:prstClr val="black">
                    <a:alpha val="40000"/>
                  </a:prstClr>
                </a:outerShdw>
              </a:effectLst>
              <a:latin typeface="Segoe UI" panose="020B0502040204020203" pitchFamily="34" charset="0"/>
              <a:ea typeface="微软雅黑" pitchFamily="34" charset="-122"/>
              <a:cs typeface="Segoe UI" panose="020B0502040204020203" pitchFamily="34" charset="0"/>
              <a:sym typeface="方正姚体" pitchFamily="2" charset="-122"/>
            </a:endParaRPr>
          </a:p>
        </p:txBody>
      </p:sp>
      <p:grpSp>
        <p:nvGrpSpPr>
          <p:cNvPr id="12" name="组合 71">
            <a:extLst>
              <a:ext uri="{FF2B5EF4-FFF2-40B4-BE49-F238E27FC236}">
                <a16:creationId xmlns:a16="http://schemas.microsoft.com/office/drawing/2014/main" id="{9E5F6199-A77F-41BE-BCDD-1B30D56B3B14}"/>
              </a:ext>
            </a:extLst>
          </p:cNvPr>
          <p:cNvGrpSpPr/>
          <p:nvPr/>
        </p:nvGrpSpPr>
        <p:grpSpPr>
          <a:xfrm rot="5400000">
            <a:off x="7929106" y="478844"/>
            <a:ext cx="2436250" cy="5900310"/>
            <a:chOff x="5060441" y="-2257696"/>
            <a:chExt cx="3461819" cy="8352535"/>
          </a:xfrm>
        </p:grpSpPr>
        <p:sp>
          <p:nvSpPr>
            <p:cNvPr id="13" name="任意多边形 72">
              <a:extLst>
                <a:ext uri="{FF2B5EF4-FFF2-40B4-BE49-F238E27FC236}">
                  <a16:creationId xmlns:a16="http://schemas.microsoft.com/office/drawing/2014/main" id="{A9C45637-6EB3-412C-8277-6DF4EF936F29}"/>
                </a:ext>
              </a:extLst>
            </p:cNvPr>
            <p:cNvSpPr/>
            <p:nvPr/>
          </p:nvSpPr>
          <p:spPr>
            <a:xfrm rot="17702954">
              <a:off x="3217970" y="790549"/>
              <a:ext cx="7146761" cy="3461819"/>
            </a:xfrm>
            <a:custGeom>
              <a:avLst/>
              <a:gdLst>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34400 w 8534400"/>
                <a:gd name="connsiteY5" fmla="*/ 25400 h 3835400"/>
                <a:gd name="connsiteX6" fmla="*/ 8407400 w 8534400"/>
                <a:gd name="connsiteY6" fmla="*/ 0 h 3835400"/>
                <a:gd name="connsiteX0" fmla="*/ 8407400 w 8591550"/>
                <a:gd name="connsiteY0" fmla="*/ 60325 h 3895725"/>
                <a:gd name="connsiteX1" fmla="*/ 8407400 w 8591550"/>
                <a:gd name="connsiteY1" fmla="*/ 60325 h 3895725"/>
                <a:gd name="connsiteX2" fmla="*/ 8255000 w 8591550"/>
                <a:gd name="connsiteY2" fmla="*/ 85725 h 3895725"/>
                <a:gd name="connsiteX3" fmla="*/ 0 w 8591550"/>
                <a:gd name="connsiteY3" fmla="*/ 3895725 h 3895725"/>
                <a:gd name="connsiteX4" fmla="*/ 8534400 w 8591550"/>
                <a:gd name="connsiteY4" fmla="*/ 212725 h 3895725"/>
                <a:gd name="connsiteX5" fmla="*/ 8591550 w 8591550"/>
                <a:gd name="connsiteY5" fmla="*/ 0 h 3895725"/>
                <a:gd name="connsiteX6" fmla="*/ 8407400 w 8591550"/>
                <a:gd name="connsiteY6" fmla="*/ 60325 h 3895725"/>
                <a:gd name="connsiteX0" fmla="*/ 8407400 w 8534400"/>
                <a:gd name="connsiteY0" fmla="*/ 0 h 3835400"/>
                <a:gd name="connsiteX1" fmla="*/ 8407400 w 8534400"/>
                <a:gd name="connsiteY1" fmla="*/ 0 h 3835400"/>
                <a:gd name="connsiteX2" fmla="*/ 8255000 w 8534400"/>
                <a:gd name="connsiteY2" fmla="*/ 25400 h 3835400"/>
                <a:gd name="connsiteX3" fmla="*/ 0 w 8534400"/>
                <a:gd name="connsiteY3" fmla="*/ 3835400 h 3835400"/>
                <a:gd name="connsiteX4" fmla="*/ 8534400 w 8534400"/>
                <a:gd name="connsiteY4" fmla="*/ 152400 h 3835400"/>
                <a:gd name="connsiteX5" fmla="*/ 8515350 w 8534400"/>
                <a:gd name="connsiteY5" fmla="*/ 34925 h 3835400"/>
                <a:gd name="connsiteX6" fmla="*/ 8407400 w 8534400"/>
                <a:gd name="connsiteY6" fmla="*/ 0 h 3835400"/>
                <a:gd name="connsiteX0" fmla="*/ 8388350 w 8534400"/>
                <a:gd name="connsiteY0" fmla="*/ 0 h 3863975"/>
                <a:gd name="connsiteX1" fmla="*/ 8407400 w 8534400"/>
                <a:gd name="connsiteY1" fmla="*/ 28575 h 3863975"/>
                <a:gd name="connsiteX2" fmla="*/ 8255000 w 8534400"/>
                <a:gd name="connsiteY2" fmla="*/ 53975 h 3863975"/>
                <a:gd name="connsiteX3" fmla="*/ 0 w 8534400"/>
                <a:gd name="connsiteY3" fmla="*/ 3863975 h 3863975"/>
                <a:gd name="connsiteX4" fmla="*/ 8534400 w 8534400"/>
                <a:gd name="connsiteY4" fmla="*/ 180975 h 3863975"/>
                <a:gd name="connsiteX5" fmla="*/ 8515350 w 8534400"/>
                <a:gd name="connsiteY5" fmla="*/ 63500 h 3863975"/>
                <a:gd name="connsiteX6" fmla="*/ 8388350 w 8534400"/>
                <a:gd name="connsiteY6" fmla="*/ 0 h 3863975"/>
                <a:gd name="connsiteX0" fmla="*/ 8388350 w 8977173"/>
                <a:gd name="connsiteY0" fmla="*/ 2436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7" fmla="*/ 8388350 w 8977173"/>
                <a:gd name="connsiteY7" fmla="*/ 243655 h 4107630"/>
                <a:gd name="connsiteX0" fmla="*/ 8515350 w 8977173"/>
                <a:gd name="connsiteY0" fmla="*/ 307155 h 4107630"/>
                <a:gd name="connsiteX1" fmla="*/ 8407400 w 8977173"/>
                <a:gd name="connsiteY1" fmla="*/ 272230 h 4107630"/>
                <a:gd name="connsiteX2" fmla="*/ 8572500 w 8977173"/>
                <a:gd name="connsiteY2" fmla="*/ 250006 h 4107630"/>
                <a:gd name="connsiteX3" fmla="*/ 8255000 w 8977173"/>
                <a:gd name="connsiteY3" fmla="*/ 297630 h 4107630"/>
                <a:gd name="connsiteX4" fmla="*/ 0 w 8977173"/>
                <a:gd name="connsiteY4" fmla="*/ 4107630 h 4107630"/>
                <a:gd name="connsiteX5" fmla="*/ 8534400 w 8977173"/>
                <a:gd name="connsiteY5" fmla="*/ 424630 h 4107630"/>
                <a:gd name="connsiteX6" fmla="*/ 8515350 w 8977173"/>
                <a:gd name="connsiteY6" fmla="*/ 307155 h 4107630"/>
                <a:gd name="connsiteX0" fmla="*/ 8515350 w 8977173"/>
                <a:gd name="connsiteY0" fmla="*/ 307155 h 4107630"/>
                <a:gd name="connsiteX1" fmla="*/ 8572500 w 8977173"/>
                <a:gd name="connsiteY1" fmla="*/ 250006 h 4107630"/>
                <a:gd name="connsiteX2" fmla="*/ 8255000 w 8977173"/>
                <a:gd name="connsiteY2" fmla="*/ 297630 h 4107630"/>
                <a:gd name="connsiteX3" fmla="*/ 0 w 8977173"/>
                <a:gd name="connsiteY3" fmla="*/ 4107630 h 4107630"/>
                <a:gd name="connsiteX4" fmla="*/ 8534400 w 8977173"/>
                <a:gd name="connsiteY4" fmla="*/ 424630 h 4107630"/>
                <a:gd name="connsiteX5" fmla="*/ 8515350 w 8977173"/>
                <a:gd name="connsiteY5" fmla="*/ 307155 h 4107630"/>
                <a:gd name="connsiteX0" fmla="*/ 8515350 w 8929749"/>
                <a:gd name="connsiteY0" fmla="*/ 295598 h 4096073"/>
                <a:gd name="connsiteX1" fmla="*/ 8451056 w 8929749"/>
                <a:gd name="connsiteY1" fmla="*/ 271786 h 4096073"/>
                <a:gd name="connsiteX2" fmla="*/ 8255000 w 8929749"/>
                <a:gd name="connsiteY2" fmla="*/ 286073 h 4096073"/>
                <a:gd name="connsiteX3" fmla="*/ 0 w 8929749"/>
                <a:gd name="connsiteY3" fmla="*/ 4096073 h 4096073"/>
                <a:gd name="connsiteX4" fmla="*/ 8534400 w 8929749"/>
                <a:gd name="connsiteY4" fmla="*/ 413073 h 4096073"/>
                <a:gd name="connsiteX5" fmla="*/ 8515350 w 8929749"/>
                <a:gd name="connsiteY5" fmla="*/ 295598 h 4096073"/>
                <a:gd name="connsiteX0" fmla="*/ 8515350 w 8534400"/>
                <a:gd name="connsiteY0" fmla="*/ 9525 h 3810000"/>
                <a:gd name="connsiteX1" fmla="*/ 8255000 w 8534400"/>
                <a:gd name="connsiteY1" fmla="*/ 0 h 3810000"/>
                <a:gd name="connsiteX2" fmla="*/ 0 w 8534400"/>
                <a:gd name="connsiteY2" fmla="*/ 3810000 h 3810000"/>
                <a:gd name="connsiteX3" fmla="*/ 8534400 w 8534400"/>
                <a:gd name="connsiteY3" fmla="*/ 127000 h 3810000"/>
                <a:gd name="connsiteX4" fmla="*/ 8515350 w 8534400"/>
                <a:gd name="connsiteY4" fmla="*/ 9525 h 3810000"/>
                <a:gd name="connsiteX0" fmla="*/ 8515350 w 8948791"/>
                <a:gd name="connsiteY0" fmla="*/ 293285 h 4093760"/>
                <a:gd name="connsiteX1" fmla="*/ 8255000 w 8948791"/>
                <a:gd name="connsiteY1" fmla="*/ 283760 h 4093760"/>
                <a:gd name="connsiteX2" fmla="*/ 0 w 8948791"/>
                <a:gd name="connsiteY2" fmla="*/ 4093760 h 4093760"/>
                <a:gd name="connsiteX3" fmla="*/ 8534400 w 8948791"/>
                <a:gd name="connsiteY3" fmla="*/ 410760 h 4093760"/>
                <a:gd name="connsiteX4" fmla="*/ 8515350 w 8948791"/>
                <a:gd name="connsiteY4" fmla="*/ 293285 h 4093760"/>
                <a:gd name="connsiteX0" fmla="*/ 8810625 w 9075772"/>
                <a:gd name="connsiteY0" fmla="*/ 293285 h 4093760"/>
                <a:gd name="connsiteX1" fmla="*/ 8255000 w 9075772"/>
                <a:gd name="connsiteY1" fmla="*/ 283760 h 4093760"/>
                <a:gd name="connsiteX2" fmla="*/ 0 w 9075772"/>
                <a:gd name="connsiteY2" fmla="*/ 4093760 h 4093760"/>
                <a:gd name="connsiteX3" fmla="*/ 8534400 w 9075772"/>
                <a:gd name="connsiteY3" fmla="*/ 410760 h 4093760"/>
                <a:gd name="connsiteX4" fmla="*/ 8810625 w 9075772"/>
                <a:gd name="connsiteY4" fmla="*/ 293285 h 4093760"/>
                <a:gd name="connsiteX0" fmla="*/ 8810625 w 9109668"/>
                <a:gd name="connsiteY0" fmla="*/ 302029 h 4102504"/>
                <a:gd name="connsiteX1" fmla="*/ 8255000 w 9109668"/>
                <a:gd name="connsiteY1" fmla="*/ 292504 h 4102504"/>
                <a:gd name="connsiteX2" fmla="*/ 0 w 9109668"/>
                <a:gd name="connsiteY2" fmla="*/ 4102504 h 4102504"/>
                <a:gd name="connsiteX3" fmla="*/ 8534400 w 9109668"/>
                <a:gd name="connsiteY3" fmla="*/ 419504 h 4102504"/>
                <a:gd name="connsiteX4" fmla="*/ 8810625 w 9109668"/>
                <a:gd name="connsiteY4" fmla="*/ 302029 h 4102504"/>
                <a:gd name="connsiteX0" fmla="*/ 8810625 w 9116137"/>
                <a:gd name="connsiteY0" fmla="*/ 297064 h 4097539"/>
                <a:gd name="connsiteX1" fmla="*/ 8255000 w 9116137"/>
                <a:gd name="connsiteY1" fmla="*/ 287539 h 4097539"/>
                <a:gd name="connsiteX2" fmla="*/ 0 w 9116137"/>
                <a:gd name="connsiteY2" fmla="*/ 4097539 h 4097539"/>
                <a:gd name="connsiteX3" fmla="*/ 8534400 w 9116137"/>
                <a:gd name="connsiteY3" fmla="*/ 414539 h 4097539"/>
                <a:gd name="connsiteX4" fmla="*/ 8810625 w 9116137"/>
                <a:gd name="connsiteY4" fmla="*/ 297064 h 4097539"/>
                <a:gd name="connsiteX0" fmla="*/ 8810625 w 8969346"/>
                <a:gd name="connsiteY0" fmla="*/ 315445 h 4115920"/>
                <a:gd name="connsiteX1" fmla="*/ 8598693 w 8969346"/>
                <a:gd name="connsiteY1" fmla="*/ 239245 h 4115920"/>
                <a:gd name="connsiteX2" fmla="*/ 8255000 w 8969346"/>
                <a:gd name="connsiteY2" fmla="*/ 305920 h 4115920"/>
                <a:gd name="connsiteX3" fmla="*/ 0 w 8969346"/>
                <a:gd name="connsiteY3" fmla="*/ 4115920 h 4115920"/>
                <a:gd name="connsiteX4" fmla="*/ 8534400 w 8969346"/>
                <a:gd name="connsiteY4" fmla="*/ 432920 h 4115920"/>
                <a:gd name="connsiteX5" fmla="*/ 8810625 w 8969346"/>
                <a:gd name="connsiteY5" fmla="*/ 315445 h 4115920"/>
                <a:gd name="connsiteX0" fmla="*/ 8810625 w 8834763"/>
                <a:gd name="connsiteY0" fmla="*/ 76379 h 3876854"/>
                <a:gd name="connsiteX1" fmla="*/ 8598693 w 8834763"/>
                <a:gd name="connsiteY1" fmla="*/ 179 h 3876854"/>
                <a:gd name="connsiteX2" fmla="*/ 8255000 w 8834763"/>
                <a:gd name="connsiteY2" fmla="*/ 66854 h 3876854"/>
                <a:gd name="connsiteX3" fmla="*/ 0 w 8834763"/>
                <a:gd name="connsiteY3" fmla="*/ 3876854 h 3876854"/>
                <a:gd name="connsiteX4" fmla="*/ 8534400 w 8834763"/>
                <a:gd name="connsiteY4" fmla="*/ 193854 h 3876854"/>
                <a:gd name="connsiteX5" fmla="*/ 8810625 w 8834763"/>
                <a:gd name="connsiteY5" fmla="*/ 76379 h 3876854"/>
                <a:gd name="connsiteX0" fmla="*/ 8810625 w 8944135"/>
                <a:gd name="connsiteY0" fmla="*/ 335425 h 4135900"/>
                <a:gd name="connsiteX1" fmla="*/ 8534399 w 8944135"/>
                <a:gd name="connsiteY1" fmla="*/ 206838 h 4135900"/>
                <a:gd name="connsiteX2" fmla="*/ 8255000 w 8944135"/>
                <a:gd name="connsiteY2" fmla="*/ 325900 h 4135900"/>
                <a:gd name="connsiteX3" fmla="*/ 0 w 8944135"/>
                <a:gd name="connsiteY3" fmla="*/ 4135900 h 4135900"/>
                <a:gd name="connsiteX4" fmla="*/ 8534400 w 8944135"/>
                <a:gd name="connsiteY4" fmla="*/ 452900 h 4135900"/>
                <a:gd name="connsiteX5" fmla="*/ 8810625 w 8944135"/>
                <a:gd name="connsiteY5" fmla="*/ 335425 h 4135900"/>
                <a:gd name="connsiteX0" fmla="*/ 8810625 w 8830424"/>
                <a:gd name="connsiteY0" fmla="*/ 128609 h 3929084"/>
                <a:gd name="connsiteX1" fmla="*/ 8534399 w 8830424"/>
                <a:gd name="connsiteY1" fmla="*/ 22 h 3929084"/>
                <a:gd name="connsiteX2" fmla="*/ 8255000 w 8830424"/>
                <a:gd name="connsiteY2" fmla="*/ 119084 h 3929084"/>
                <a:gd name="connsiteX3" fmla="*/ 0 w 8830424"/>
                <a:gd name="connsiteY3" fmla="*/ 3929084 h 3929084"/>
                <a:gd name="connsiteX4" fmla="*/ 8534400 w 8830424"/>
                <a:gd name="connsiteY4" fmla="*/ 246084 h 3929084"/>
                <a:gd name="connsiteX5" fmla="*/ 8810625 w 8830424"/>
                <a:gd name="connsiteY5" fmla="*/ 128609 h 3929084"/>
                <a:gd name="connsiteX0" fmla="*/ 8810625 w 8810625"/>
                <a:gd name="connsiteY0" fmla="*/ 128609 h 3929084"/>
                <a:gd name="connsiteX1" fmla="*/ 8534399 w 8810625"/>
                <a:gd name="connsiteY1" fmla="*/ 22 h 3929084"/>
                <a:gd name="connsiteX2" fmla="*/ 8255000 w 8810625"/>
                <a:gd name="connsiteY2" fmla="*/ 119084 h 3929084"/>
                <a:gd name="connsiteX3" fmla="*/ 0 w 8810625"/>
                <a:gd name="connsiteY3" fmla="*/ 3929084 h 3929084"/>
                <a:gd name="connsiteX4" fmla="*/ 8534400 w 8810625"/>
                <a:gd name="connsiteY4" fmla="*/ 246084 h 3929084"/>
                <a:gd name="connsiteX5" fmla="*/ 8810625 w 8810625"/>
                <a:gd name="connsiteY5" fmla="*/ 128609 h 3929084"/>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9224289"/>
                <a:gd name="connsiteY0" fmla="*/ 181441 h 3991441"/>
                <a:gd name="connsiteX1" fmla="*/ 8534399 w 9224289"/>
                <a:gd name="connsiteY1" fmla="*/ 62379 h 3991441"/>
                <a:gd name="connsiteX2" fmla="*/ 8255000 w 9224289"/>
                <a:gd name="connsiteY2" fmla="*/ 181441 h 3991441"/>
                <a:gd name="connsiteX3" fmla="*/ 0 w 9224289"/>
                <a:gd name="connsiteY3" fmla="*/ 3991441 h 3991441"/>
                <a:gd name="connsiteX4" fmla="*/ 8534400 w 9224289"/>
                <a:gd name="connsiteY4" fmla="*/ 308441 h 3991441"/>
                <a:gd name="connsiteX5" fmla="*/ 8698706 w 9224289"/>
                <a:gd name="connsiteY5" fmla="*/ 181441 h 3991441"/>
                <a:gd name="connsiteX0" fmla="*/ 8698706 w 8698706"/>
                <a:gd name="connsiteY0" fmla="*/ 119084 h 3929084"/>
                <a:gd name="connsiteX1" fmla="*/ 8534399 w 8698706"/>
                <a:gd name="connsiteY1" fmla="*/ 22 h 3929084"/>
                <a:gd name="connsiteX2" fmla="*/ 8255000 w 8698706"/>
                <a:gd name="connsiteY2" fmla="*/ 119084 h 3929084"/>
                <a:gd name="connsiteX3" fmla="*/ 0 w 8698706"/>
                <a:gd name="connsiteY3" fmla="*/ 3929084 h 3929084"/>
                <a:gd name="connsiteX4" fmla="*/ 8534400 w 8698706"/>
                <a:gd name="connsiteY4" fmla="*/ 246084 h 3929084"/>
                <a:gd name="connsiteX5" fmla="*/ 8698706 w 8698706"/>
                <a:gd name="connsiteY5" fmla="*/ 119084 h 3929084"/>
                <a:gd name="connsiteX0" fmla="*/ 8698706 w 8945964"/>
                <a:gd name="connsiteY0" fmla="*/ 329701 h 4139701"/>
                <a:gd name="connsiteX1" fmla="*/ 8539161 w 8945964"/>
                <a:gd name="connsiteY1" fmla="*/ 201114 h 4139701"/>
                <a:gd name="connsiteX2" fmla="*/ 8255000 w 8945964"/>
                <a:gd name="connsiteY2" fmla="*/ 329701 h 4139701"/>
                <a:gd name="connsiteX3" fmla="*/ 0 w 8945964"/>
                <a:gd name="connsiteY3" fmla="*/ 4139701 h 4139701"/>
                <a:gd name="connsiteX4" fmla="*/ 8534400 w 8945964"/>
                <a:gd name="connsiteY4" fmla="*/ 456701 h 4139701"/>
                <a:gd name="connsiteX5" fmla="*/ 8698706 w 8945964"/>
                <a:gd name="connsiteY5" fmla="*/ 329701 h 4139701"/>
                <a:gd name="connsiteX0" fmla="*/ 8698706 w 8698706"/>
                <a:gd name="connsiteY0" fmla="*/ 128606 h 3938606"/>
                <a:gd name="connsiteX1" fmla="*/ 8539161 w 8698706"/>
                <a:gd name="connsiteY1" fmla="*/ 19 h 3938606"/>
                <a:gd name="connsiteX2" fmla="*/ 8255000 w 8698706"/>
                <a:gd name="connsiteY2" fmla="*/ 128606 h 3938606"/>
                <a:gd name="connsiteX3" fmla="*/ 0 w 8698706"/>
                <a:gd name="connsiteY3" fmla="*/ 3938606 h 3938606"/>
                <a:gd name="connsiteX4" fmla="*/ 8534400 w 8698706"/>
                <a:gd name="connsiteY4" fmla="*/ 255606 h 3938606"/>
                <a:gd name="connsiteX5" fmla="*/ 8698706 w 8698706"/>
                <a:gd name="connsiteY5" fmla="*/ 128606 h 3938606"/>
                <a:gd name="connsiteX0" fmla="*/ 8698706 w 8955819"/>
                <a:gd name="connsiteY0" fmla="*/ 340848 h 4150848"/>
                <a:gd name="connsiteX1" fmla="*/ 8564549 w 8955819"/>
                <a:gd name="connsiteY1" fmla="*/ 185077 h 4150848"/>
                <a:gd name="connsiteX2" fmla="*/ 8255000 w 8955819"/>
                <a:gd name="connsiteY2" fmla="*/ 340848 h 4150848"/>
                <a:gd name="connsiteX3" fmla="*/ 0 w 8955819"/>
                <a:gd name="connsiteY3" fmla="*/ 4150848 h 4150848"/>
                <a:gd name="connsiteX4" fmla="*/ 8534400 w 8955819"/>
                <a:gd name="connsiteY4" fmla="*/ 467848 h 4150848"/>
                <a:gd name="connsiteX5" fmla="*/ 8698706 w 8955819"/>
                <a:gd name="connsiteY5" fmla="*/ 340848 h 4150848"/>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89 h 3965789"/>
                <a:gd name="connsiteX1" fmla="*/ 8564549 w 8698706"/>
                <a:gd name="connsiteY1" fmla="*/ 18 h 3965789"/>
                <a:gd name="connsiteX2" fmla="*/ 8255000 w 8698706"/>
                <a:gd name="connsiteY2" fmla="*/ 155789 h 3965789"/>
                <a:gd name="connsiteX3" fmla="*/ 0 w 8698706"/>
                <a:gd name="connsiteY3" fmla="*/ 3965789 h 3965789"/>
                <a:gd name="connsiteX4" fmla="*/ 8534400 w 8698706"/>
                <a:gd name="connsiteY4" fmla="*/ 282789 h 3965789"/>
                <a:gd name="connsiteX5" fmla="*/ 8698706 w 8698706"/>
                <a:gd name="connsiteY5" fmla="*/ 155789 h 3965789"/>
                <a:gd name="connsiteX0" fmla="*/ 8698706 w 8698706"/>
                <a:gd name="connsiteY0" fmla="*/ 155771 h 3965771"/>
                <a:gd name="connsiteX1" fmla="*/ 8564549 w 8698706"/>
                <a:gd name="connsiteY1" fmla="*/ 0 h 3965771"/>
                <a:gd name="connsiteX2" fmla="*/ 8255000 w 8698706"/>
                <a:gd name="connsiteY2" fmla="*/ 155771 h 3965771"/>
                <a:gd name="connsiteX3" fmla="*/ 0 w 8698706"/>
                <a:gd name="connsiteY3" fmla="*/ 3965771 h 3965771"/>
                <a:gd name="connsiteX4" fmla="*/ 8534400 w 8698706"/>
                <a:gd name="connsiteY4" fmla="*/ 282771 h 3965771"/>
                <a:gd name="connsiteX5" fmla="*/ 8698706 w 8698706"/>
                <a:gd name="connsiteY5" fmla="*/ 155771 h 3965771"/>
                <a:gd name="connsiteX0" fmla="*/ 8715036 w 8715036"/>
                <a:gd name="connsiteY0" fmla="*/ 204396 h 3965771"/>
                <a:gd name="connsiteX1" fmla="*/ 8564549 w 8715036"/>
                <a:gd name="connsiteY1" fmla="*/ 0 h 3965771"/>
                <a:gd name="connsiteX2" fmla="*/ 8255000 w 8715036"/>
                <a:gd name="connsiteY2" fmla="*/ 155771 h 3965771"/>
                <a:gd name="connsiteX3" fmla="*/ 0 w 8715036"/>
                <a:gd name="connsiteY3" fmla="*/ 3965771 h 3965771"/>
                <a:gd name="connsiteX4" fmla="*/ 8534400 w 8715036"/>
                <a:gd name="connsiteY4" fmla="*/ 282771 h 3965771"/>
                <a:gd name="connsiteX5" fmla="*/ 8715036 w 8715036"/>
                <a:gd name="connsiteY5" fmla="*/ 204396 h 3965771"/>
                <a:gd name="connsiteX0" fmla="*/ 8715036 w 8960485"/>
                <a:gd name="connsiteY0" fmla="*/ 378692 h 4140067"/>
                <a:gd name="connsiteX1" fmla="*/ 8589131 w 8960485"/>
                <a:gd name="connsiteY1" fmla="*/ 161376 h 4140067"/>
                <a:gd name="connsiteX2" fmla="*/ 8255000 w 8960485"/>
                <a:gd name="connsiteY2" fmla="*/ 330067 h 4140067"/>
                <a:gd name="connsiteX3" fmla="*/ 0 w 8960485"/>
                <a:gd name="connsiteY3" fmla="*/ 4140067 h 4140067"/>
                <a:gd name="connsiteX4" fmla="*/ 8534400 w 8960485"/>
                <a:gd name="connsiteY4" fmla="*/ 457067 h 4140067"/>
                <a:gd name="connsiteX5" fmla="*/ 8715036 w 8960485"/>
                <a:gd name="connsiteY5" fmla="*/ 378692 h 4140067"/>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15036 w 8715036"/>
                <a:gd name="connsiteY0" fmla="*/ 217316 h 3978691"/>
                <a:gd name="connsiteX1" fmla="*/ 8589131 w 8715036"/>
                <a:gd name="connsiteY1" fmla="*/ 0 h 3978691"/>
                <a:gd name="connsiteX2" fmla="*/ 8255000 w 8715036"/>
                <a:gd name="connsiteY2" fmla="*/ 168691 h 3978691"/>
                <a:gd name="connsiteX3" fmla="*/ 0 w 8715036"/>
                <a:gd name="connsiteY3" fmla="*/ 3978691 h 3978691"/>
                <a:gd name="connsiteX4" fmla="*/ 8534400 w 8715036"/>
                <a:gd name="connsiteY4" fmla="*/ 295691 h 3978691"/>
                <a:gd name="connsiteX5" fmla="*/ 8715036 w 8715036"/>
                <a:gd name="connsiteY5" fmla="*/ 217316 h 3978691"/>
                <a:gd name="connsiteX0" fmla="*/ 8701579 w 8701579"/>
                <a:gd name="connsiteY0" fmla="*/ 202244 h 3978691"/>
                <a:gd name="connsiteX1" fmla="*/ 8589131 w 8701579"/>
                <a:gd name="connsiteY1" fmla="*/ 0 h 3978691"/>
                <a:gd name="connsiteX2" fmla="*/ 8255000 w 8701579"/>
                <a:gd name="connsiteY2" fmla="*/ 168691 h 3978691"/>
                <a:gd name="connsiteX3" fmla="*/ 0 w 8701579"/>
                <a:gd name="connsiteY3" fmla="*/ 3978691 h 3978691"/>
                <a:gd name="connsiteX4" fmla="*/ 8534400 w 8701579"/>
                <a:gd name="connsiteY4" fmla="*/ 295691 h 3978691"/>
                <a:gd name="connsiteX5" fmla="*/ 8701579 w 8701579"/>
                <a:gd name="connsiteY5" fmla="*/ 202244 h 3978691"/>
                <a:gd name="connsiteX0" fmla="*/ 8715038 w 8715038"/>
                <a:gd name="connsiteY0" fmla="*/ 217315 h 3978691"/>
                <a:gd name="connsiteX1" fmla="*/ 8589131 w 8715038"/>
                <a:gd name="connsiteY1" fmla="*/ 0 h 3978691"/>
                <a:gd name="connsiteX2" fmla="*/ 8255000 w 8715038"/>
                <a:gd name="connsiteY2" fmla="*/ 168691 h 3978691"/>
                <a:gd name="connsiteX3" fmla="*/ 0 w 8715038"/>
                <a:gd name="connsiteY3" fmla="*/ 3978691 h 3978691"/>
                <a:gd name="connsiteX4" fmla="*/ 8534400 w 8715038"/>
                <a:gd name="connsiteY4" fmla="*/ 295691 h 3978691"/>
                <a:gd name="connsiteX5" fmla="*/ 8715038 w 8715038"/>
                <a:gd name="connsiteY5" fmla="*/ 217315 h 3978691"/>
                <a:gd name="connsiteX0" fmla="*/ 8715576 w 8715576"/>
                <a:gd name="connsiteY0" fmla="*/ 207805 h 3978691"/>
                <a:gd name="connsiteX1" fmla="*/ 8589131 w 8715576"/>
                <a:gd name="connsiteY1" fmla="*/ 0 h 3978691"/>
                <a:gd name="connsiteX2" fmla="*/ 8255000 w 8715576"/>
                <a:gd name="connsiteY2" fmla="*/ 168691 h 3978691"/>
                <a:gd name="connsiteX3" fmla="*/ 0 w 8715576"/>
                <a:gd name="connsiteY3" fmla="*/ 3978691 h 3978691"/>
                <a:gd name="connsiteX4" fmla="*/ 8534400 w 8715576"/>
                <a:gd name="connsiteY4" fmla="*/ 295691 h 3978691"/>
                <a:gd name="connsiteX5" fmla="*/ 8715576 w 8715576"/>
                <a:gd name="connsiteY5" fmla="*/ 207805 h 397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5576" h="3978691">
                  <a:moveTo>
                    <a:pt x="8715576" y="207805"/>
                  </a:moveTo>
                  <a:lnTo>
                    <a:pt x="8589131" y="0"/>
                  </a:lnTo>
                  <a:cubicBezTo>
                    <a:pt x="8477754" y="56230"/>
                    <a:pt x="8403083" y="100793"/>
                    <a:pt x="8255000" y="168691"/>
                  </a:cubicBezTo>
                  <a:lnTo>
                    <a:pt x="0" y="3978691"/>
                  </a:lnTo>
                  <a:lnTo>
                    <a:pt x="8534400" y="295691"/>
                  </a:lnTo>
                  <a:lnTo>
                    <a:pt x="8715576" y="207805"/>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defRPr/>
              </a:pPr>
              <a:endParaRPr lang="zh-CN" altLang="en-US">
                <a:solidFill>
                  <a:prstClr val="white"/>
                </a:solidFill>
                <a:latin typeface="Arial"/>
                <a:ea typeface="微软雅黑"/>
              </a:endParaRPr>
            </a:p>
          </p:txBody>
        </p:sp>
        <p:grpSp>
          <p:nvGrpSpPr>
            <p:cNvPr id="14" name="组合 73">
              <a:extLst>
                <a:ext uri="{FF2B5EF4-FFF2-40B4-BE49-F238E27FC236}">
                  <a16:creationId xmlns:a16="http://schemas.microsoft.com/office/drawing/2014/main" id="{1B901C3E-D3AA-4232-B487-A6AC5D945A88}"/>
                </a:ext>
              </a:extLst>
            </p:cNvPr>
            <p:cNvGrpSpPr/>
            <p:nvPr/>
          </p:nvGrpSpPr>
          <p:grpSpPr>
            <a:xfrm rot="17796269">
              <a:off x="6466065" y="-2143083"/>
              <a:ext cx="715212" cy="485986"/>
              <a:chOff x="16735013" y="-2876579"/>
              <a:chExt cx="1742883" cy="1184286"/>
            </a:xfrm>
          </p:grpSpPr>
          <p:sp>
            <p:nvSpPr>
              <p:cNvPr id="15" name="任意多边形 74">
                <a:extLst>
                  <a:ext uri="{FF2B5EF4-FFF2-40B4-BE49-F238E27FC236}">
                    <a16:creationId xmlns:a16="http://schemas.microsoft.com/office/drawing/2014/main" id="{C3CD7FA8-28B7-4F26-A088-71676DAD2BCA}"/>
                  </a:ext>
                </a:extLst>
              </p:cNvPr>
              <p:cNvSpPr/>
              <p:nvPr/>
            </p:nvSpPr>
            <p:spPr>
              <a:xfrm>
                <a:off x="16735013" y="-2876579"/>
                <a:ext cx="1742883" cy="1184286"/>
              </a:xfrm>
              <a:custGeom>
                <a:avLst/>
                <a:gdLst>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431800 w 1739900"/>
                  <a:gd name="connsiteY8" fmla="*/ 990600 h 1143000"/>
                  <a:gd name="connsiteX9" fmla="*/ 381000 w 1739900"/>
                  <a:gd name="connsiteY9" fmla="*/ 863600 h 1143000"/>
                  <a:gd name="connsiteX10" fmla="*/ 279400 w 1739900"/>
                  <a:gd name="connsiteY10" fmla="*/ 876300 h 1143000"/>
                  <a:gd name="connsiteX11" fmla="*/ 190500 w 1739900"/>
                  <a:gd name="connsiteY11" fmla="*/ 749300 h 1143000"/>
                  <a:gd name="connsiteX12" fmla="*/ 88900 w 1739900"/>
                  <a:gd name="connsiteY12" fmla="*/ 762000 h 1143000"/>
                  <a:gd name="connsiteX13" fmla="*/ 152400 w 1739900"/>
                  <a:gd name="connsiteY13" fmla="*/ 685800 h 1143000"/>
                  <a:gd name="connsiteX14" fmla="*/ 127000 w 1739900"/>
                  <a:gd name="connsiteY14" fmla="*/ 558800 h 1143000"/>
                  <a:gd name="connsiteX15" fmla="*/ 203200 w 1739900"/>
                  <a:gd name="connsiteY15" fmla="*/ 482600 h 1143000"/>
                  <a:gd name="connsiteX16" fmla="*/ 139700 w 1739900"/>
                  <a:gd name="connsiteY16" fmla="*/ 342900 h 1143000"/>
                  <a:gd name="connsiteX17" fmla="*/ 0 w 1739900"/>
                  <a:gd name="connsiteY17" fmla="*/ 355600 h 1143000"/>
                  <a:gd name="connsiteX18" fmla="*/ 254000 w 1739900"/>
                  <a:gd name="connsiteY18" fmla="*/ 203200 h 1143000"/>
                  <a:gd name="connsiteX19" fmla="*/ 457200 w 1739900"/>
                  <a:gd name="connsiteY19"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17500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139700 w 1739900"/>
                  <a:gd name="connsiteY15" fmla="*/ 342900 h 1143000"/>
                  <a:gd name="connsiteX16" fmla="*/ 0 w 1739900"/>
                  <a:gd name="connsiteY16" fmla="*/ 355600 h 1143000"/>
                  <a:gd name="connsiteX17" fmla="*/ 254000 w 1739900"/>
                  <a:gd name="connsiteY17" fmla="*/ 203200 h 1143000"/>
                  <a:gd name="connsiteX18" fmla="*/ 457200 w 1739900"/>
                  <a:gd name="connsiteY18"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88900 w 1739900"/>
                  <a:gd name="connsiteY11" fmla="*/ 762000 h 1143000"/>
                  <a:gd name="connsiteX12" fmla="*/ 152400 w 1739900"/>
                  <a:gd name="connsiteY12" fmla="*/ 685800 h 1143000"/>
                  <a:gd name="connsiteX13" fmla="*/ 127000 w 1739900"/>
                  <a:gd name="connsiteY13" fmla="*/ 558800 h 1143000"/>
                  <a:gd name="connsiteX14" fmla="*/ 203200 w 1739900"/>
                  <a:gd name="connsiteY14" fmla="*/ 482600 h 1143000"/>
                  <a:gd name="connsiteX15" fmla="*/ 0 w 1739900"/>
                  <a:gd name="connsiteY15" fmla="*/ 355600 h 1143000"/>
                  <a:gd name="connsiteX16" fmla="*/ 254000 w 1739900"/>
                  <a:gd name="connsiteY16" fmla="*/ 203200 h 1143000"/>
                  <a:gd name="connsiteX17" fmla="*/ 457200 w 1739900"/>
                  <a:gd name="connsiteY17"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52400 w 1739900"/>
                  <a:gd name="connsiteY11" fmla="*/ 685800 h 1143000"/>
                  <a:gd name="connsiteX12" fmla="*/ 127000 w 1739900"/>
                  <a:gd name="connsiteY12" fmla="*/ 558800 h 1143000"/>
                  <a:gd name="connsiteX13" fmla="*/ 203200 w 1739900"/>
                  <a:gd name="connsiteY13" fmla="*/ 48260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7000 w 1739900"/>
                  <a:gd name="connsiteY11" fmla="*/ 558800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03200 w 1739900"/>
                  <a:gd name="connsiteY12" fmla="*/ 48260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04775 w 1739900"/>
                  <a:gd name="connsiteY11" fmla="*/ 61277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79400 w 1739900"/>
                  <a:gd name="connsiteY9" fmla="*/ 876300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90500 w 1739900"/>
                  <a:gd name="connsiteY10" fmla="*/ 749300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63600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257300 w 1739900"/>
                  <a:gd name="connsiteY4" fmla="*/ 609600 h 1143000"/>
                  <a:gd name="connsiteX5" fmla="*/ 673100 w 1739900"/>
                  <a:gd name="connsiteY5" fmla="*/ 825500 h 1143000"/>
                  <a:gd name="connsiteX6" fmla="*/ 698500 w 1739900"/>
                  <a:gd name="connsiteY6" fmla="*/ 1028700 h 1143000"/>
                  <a:gd name="connsiteX7" fmla="*/ 390525 w 1739900"/>
                  <a:gd name="connsiteY7" fmla="*/ 1143000 h 1143000"/>
                  <a:gd name="connsiteX8" fmla="*/ 381000 w 1739900"/>
                  <a:gd name="connsiteY8" fmla="*/ 841375 h 1143000"/>
                  <a:gd name="connsiteX9" fmla="*/ 254000 w 1739900"/>
                  <a:gd name="connsiteY9" fmla="*/ 873125 h 1143000"/>
                  <a:gd name="connsiteX10" fmla="*/ 177800 w 1739900"/>
                  <a:gd name="connsiteY10" fmla="*/ 777875 h 1143000"/>
                  <a:gd name="connsiteX11" fmla="*/ 120650 w 1739900"/>
                  <a:gd name="connsiteY11" fmla="*/ 644525 h 1143000"/>
                  <a:gd name="connsiteX12" fmla="*/ 219075 w 1739900"/>
                  <a:gd name="connsiteY12" fmla="*/ 501650 h 1143000"/>
                  <a:gd name="connsiteX13" fmla="*/ 0 w 1739900"/>
                  <a:gd name="connsiteY13" fmla="*/ 355600 h 1143000"/>
                  <a:gd name="connsiteX14" fmla="*/ 254000 w 1739900"/>
                  <a:gd name="connsiteY14" fmla="*/ 203200 h 1143000"/>
                  <a:gd name="connsiteX15" fmla="*/ 457200 w 1739900"/>
                  <a:gd name="connsiteY15" fmla="*/ 355600 h 1143000"/>
                  <a:gd name="connsiteX0" fmla="*/ 457200 w 1739900"/>
                  <a:gd name="connsiteY0" fmla="*/ 355600 h 1143000"/>
                  <a:gd name="connsiteX1" fmla="*/ 1181100 w 1739900"/>
                  <a:gd name="connsiteY1" fmla="*/ 0 h 1143000"/>
                  <a:gd name="connsiteX2" fmla="*/ 1549400 w 1739900"/>
                  <a:gd name="connsiteY2" fmla="*/ 0 h 1143000"/>
                  <a:gd name="connsiteX3" fmla="*/ 1739900 w 1739900"/>
                  <a:gd name="connsiteY3" fmla="*/ 127000 h 1143000"/>
                  <a:gd name="connsiteX4" fmla="*/ 1568450 w 1739900"/>
                  <a:gd name="connsiteY4" fmla="*/ 406400 h 1143000"/>
                  <a:gd name="connsiteX5" fmla="*/ 1257300 w 1739900"/>
                  <a:gd name="connsiteY5" fmla="*/ 609600 h 1143000"/>
                  <a:gd name="connsiteX6" fmla="*/ 673100 w 1739900"/>
                  <a:gd name="connsiteY6" fmla="*/ 825500 h 1143000"/>
                  <a:gd name="connsiteX7" fmla="*/ 698500 w 1739900"/>
                  <a:gd name="connsiteY7" fmla="*/ 1028700 h 1143000"/>
                  <a:gd name="connsiteX8" fmla="*/ 390525 w 1739900"/>
                  <a:gd name="connsiteY8" fmla="*/ 1143000 h 1143000"/>
                  <a:gd name="connsiteX9" fmla="*/ 381000 w 1739900"/>
                  <a:gd name="connsiteY9" fmla="*/ 841375 h 1143000"/>
                  <a:gd name="connsiteX10" fmla="*/ 254000 w 1739900"/>
                  <a:gd name="connsiteY10" fmla="*/ 873125 h 1143000"/>
                  <a:gd name="connsiteX11" fmla="*/ 177800 w 1739900"/>
                  <a:gd name="connsiteY11" fmla="*/ 777875 h 1143000"/>
                  <a:gd name="connsiteX12" fmla="*/ 120650 w 1739900"/>
                  <a:gd name="connsiteY12" fmla="*/ 644525 h 1143000"/>
                  <a:gd name="connsiteX13" fmla="*/ 219075 w 1739900"/>
                  <a:gd name="connsiteY13" fmla="*/ 501650 h 1143000"/>
                  <a:gd name="connsiteX14" fmla="*/ 0 w 1739900"/>
                  <a:gd name="connsiteY14" fmla="*/ 355600 h 1143000"/>
                  <a:gd name="connsiteX15" fmla="*/ 254000 w 1739900"/>
                  <a:gd name="connsiteY15" fmla="*/ 203200 h 1143000"/>
                  <a:gd name="connsiteX16" fmla="*/ 457200 w 1739900"/>
                  <a:gd name="connsiteY16" fmla="*/ 355600 h 1143000"/>
                  <a:gd name="connsiteX0" fmla="*/ 457200 w 1739900"/>
                  <a:gd name="connsiteY0" fmla="*/ 368300 h 1155700"/>
                  <a:gd name="connsiteX1" fmla="*/ 1181100 w 1739900"/>
                  <a:gd name="connsiteY1" fmla="*/ 12700 h 1155700"/>
                  <a:gd name="connsiteX2" fmla="*/ 1638300 w 1739900"/>
                  <a:gd name="connsiteY2" fmla="*/ 0 h 1155700"/>
                  <a:gd name="connsiteX3" fmla="*/ 1739900 w 1739900"/>
                  <a:gd name="connsiteY3" fmla="*/ 139700 h 1155700"/>
                  <a:gd name="connsiteX4" fmla="*/ 1568450 w 1739900"/>
                  <a:gd name="connsiteY4" fmla="*/ 419100 h 1155700"/>
                  <a:gd name="connsiteX5" fmla="*/ 1257300 w 1739900"/>
                  <a:gd name="connsiteY5" fmla="*/ 622300 h 1155700"/>
                  <a:gd name="connsiteX6" fmla="*/ 673100 w 1739900"/>
                  <a:gd name="connsiteY6" fmla="*/ 838200 h 1155700"/>
                  <a:gd name="connsiteX7" fmla="*/ 698500 w 1739900"/>
                  <a:gd name="connsiteY7" fmla="*/ 1041400 h 1155700"/>
                  <a:gd name="connsiteX8" fmla="*/ 390525 w 1739900"/>
                  <a:gd name="connsiteY8" fmla="*/ 1155700 h 1155700"/>
                  <a:gd name="connsiteX9" fmla="*/ 381000 w 1739900"/>
                  <a:gd name="connsiteY9" fmla="*/ 854075 h 1155700"/>
                  <a:gd name="connsiteX10" fmla="*/ 254000 w 1739900"/>
                  <a:gd name="connsiteY10" fmla="*/ 885825 h 1155700"/>
                  <a:gd name="connsiteX11" fmla="*/ 177800 w 1739900"/>
                  <a:gd name="connsiteY11" fmla="*/ 790575 h 1155700"/>
                  <a:gd name="connsiteX12" fmla="*/ 120650 w 1739900"/>
                  <a:gd name="connsiteY12" fmla="*/ 657225 h 1155700"/>
                  <a:gd name="connsiteX13" fmla="*/ 219075 w 1739900"/>
                  <a:gd name="connsiteY13" fmla="*/ 514350 h 1155700"/>
                  <a:gd name="connsiteX14" fmla="*/ 0 w 1739900"/>
                  <a:gd name="connsiteY14" fmla="*/ 368300 h 1155700"/>
                  <a:gd name="connsiteX15" fmla="*/ 254000 w 1739900"/>
                  <a:gd name="connsiteY15" fmla="*/ 215900 h 1155700"/>
                  <a:gd name="connsiteX16" fmla="*/ 457200 w 1739900"/>
                  <a:gd name="connsiteY16" fmla="*/ 368300 h 1155700"/>
                  <a:gd name="connsiteX0" fmla="*/ 457200 w 1739900"/>
                  <a:gd name="connsiteY0" fmla="*/ 393147 h 1180547"/>
                  <a:gd name="connsiteX1" fmla="*/ 1181100 w 1739900"/>
                  <a:gd name="connsiteY1" fmla="*/ 37547 h 1180547"/>
                  <a:gd name="connsiteX2" fmla="*/ 1638300 w 1739900"/>
                  <a:gd name="connsiteY2" fmla="*/ 24847 h 1180547"/>
                  <a:gd name="connsiteX3" fmla="*/ 1739900 w 1739900"/>
                  <a:gd name="connsiteY3" fmla="*/ 164547 h 1180547"/>
                  <a:gd name="connsiteX4" fmla="*/ 1568450 w 1739900"/>
                  <a:gd name="connsiteY4" fmla="*/ 443947 h 1180547"/>
                  <a:gd name="connsiteX5" fmla="*/ 1257300 w 1739900"/>
                  <a:gd name="connsiteY5" fmla="*/ 647147 h 1180547"/>
                  <a:gd name="connsiteX6" fmla="*/ 673100 w 1739900"/>
                  <a:gd name="connsiteY6" fmla="*/ 863047 h 1180547"/>
                  <a:gd name="connsiteX7" fmla="*/ 698500 w 1739900"/>
                  <a:gd name="connsiteY7" fmla="*/ 1066247 h 1180547"/>
                  <a:gd name="connsiteX8" fmla="*/ 390525 w 1739900"/>
                  <a:gd name="connsiteY8" fmla="*/ 1180547 h 1180547"/>
                  <a:gd name="connsiteX9" fmla="*/ 381000 w 1739900"/>
                  <a:gd name="connsiteY9" fmla="*/ 878922 h 1180547"/>
                  <a:gd name="connsiteX10" fmla="*/ 254000 w 1739900"/>
                  <a:gd name="connsiteY10" fmla="*/ 910672 h 1180547"/>
                  <a:gd name="connsiteX11" fmla="*/ 177800 w 1739900"/>
                  <a:gd name="connsiteY11" fmla="*/ 815422 h 1180547"/>
                  <a:gd name="connsiteX12" fmla="*/ 120650 w 1739900"/>
                  <a:gd name="connsiteY12" fmla="*/ 682072 h 1180547"/>
                  <a:gd name="connsiteX13" fmla="*/ 219075 w 1739900"/>
                  <a:gd name="connsiteY13" fmla="*/ 539197 h 1180547"/>
                  <a:gd name="connsiteX14" fmla="*/ 0 w 1739900"/>
                  <a:gd name="connsiteY14" fmla="*/ 393147 h 1180547"/>
                  <a:gd name="connsiteX15" fmla="*/ 254000 w 1739900"/>
                  <a:gd name="connsiteY15" fmla="*/ 240747 h 1180547"/>
                  <a:gd name="connsiteX16" fmla="*/ 457200 w 1739900"/>
                  <a:gd name="connsiteY16" fmla="*/ 393147 h 1180547"/>
                  <a:gd name="connsiteX0" fmla="*/ 457200 w 1742884"/>
                  <a:gd name="connsiteY0" fmla="*/ 393147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57200 w 1742884"/>
                  <a:gd name="connsiteY16" fmla="*/ 393147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76250 w 1742884"/>
                  <a:gd name="connsiteY0" fmla="*/ 42807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76250 w 1742884"/>
                  <a:gd name="connsiteY16" fmla="*/ 428072 h 1180547"/>
                  <a:gd name="connsiteX0" fmla="*/ 488950 w 1742884"/>
                  <a:gd name="connsiteY0" fmla="*/ 472522 h 1180547"/>
                  <a:gd name="connsiteX1" fmla="*/ 1181100 w 1742884"/>
                  <a:gd name="connsiteY1" fmla="*/ 37547 h 1180547"/>
                  <a:gd name="connsiteX2" fmla="*/ 1638300 w 1742884"/>
                  <a:gd name="connsiteY2" fmla="*/ 24847 h 1180547"/>
                  <a:gd name="connsiteX3" fmla="*/ 1739900 w 1742884"/>
                  <a:gd name="connsiteY3" fmla="*/ 164547 h 1180547"/>
                  <a:gd name="connsiteX4" fmla="*/ 1568450 w 1742884"/>
                  <a:gd name="connsiteY4" fmla="*/ 443947 h 1180547"/>
                  <a:gd name="connsiteX5" fmla="*/ 1257300 w 1742884"/>
                  <a:gd name="connsiteY5" fmla="*/ 647147 h 1180547"/>
                  <a:gd name="connsiteX6" fmla="*/ 673100 w 1742884"/>
                  <a:gd name="connsiteY6" fmla="*/ 863047 h 1180547"/>
                  <a:gd name="connsiteX7" fmla="*/ 698500 w 1742884"/>
                  <a:gd name="connsiteY7" fmla="*/ 1066247 h 1180547"/>
                  <a:gd name="connsiteX8" fmla="*/ 390525 w 1742884"/>
                  <a:gd name="connsiteY8" fmla="*/ 1180547 h 1180547"/>
                  <a:gd name="connsiteX9" fmla="*/ 381000 w 1742884"/>
                  <a:gd name="connsiteY9" fmla="*/ 878922 h 1180547"/>
                  <a:gd name="connsiteX10" fmla="*/ 254000 w 1742884"/>
                  <a:gd name="connsiteY10" fmla="*/ 910672 h 1180547"/>
                  <a:gd name="connsiteX11" fmla="*/ 177800 w 1742884"/>
                  <a:gd name="connsiteY11" fmla="*/ 815422 h 1180547"/>
                  <a:gd name="connsiteX12" fmla="*/ 120650 w 1742884"/>
                  <a:gd name="connsiteY12" fmla="*/ 682072 h 1180547"/>
                  <a:gd name="connsiteX13" fmla="*/ 219075 w 1742884"/>
                  <a:gd name="connsiteY13" fmla="*/ 539197 h 1180547"/>
                  <a:gd name="connsiteX14" fmla="*/ 0 w 1742884"/>
                  <a:gd name="connsiteY14" fmla="*/ 393147 h 1180547"/>
                  <a:gd name="connsiteX15" fmla="*/ 254000 w 1742884"/>
                  <a:gd name="connsiteY15" fmla="*/ 240747 h 1180547"/>
                  <a:gd name="connsiteX16" fmla="*/ 488950 w 1742884"/>
                  <a:gd name="connsiteY16" fmla="*/ 472522 h 1180547"/>
                  <a:gd name="connsiteX0" fmla="*/ 488950 w 1742884"/>
                  <a:gd name="connsiteY0" fmla="*/ 462207 h 1170232"/>
                  <a:gd name="connsiteX1" fmla="*/ 1095375 w 1742884"/>
                  <a:gd name="connsiteY1" fmla="*/ 49457 h 1170232"/>
                  <a:gd name="connsiteX2" fmla="*/ 1638300 w 1742884"/>
                  <a:gd name="connsiteY2" fmla="*/ 14532 h 1170232"/>
                  <a:gd name="connsiteX3" fmla="*/ 1739900 w 1742884"/>
                  <a:gd name="connsiteY3" fmla="*/ 154232 h 1170232"/>
                  <a:gd name="connsiteX4" fmla="*/ 1568450 w 1742884"/>
                  <a:gd name="connsiteY4" fmla="*/ 433632 h 1170232"/>
                  <a:gd name="connsiteX5" fmla="*/ 1257300 w 1742884"/>
                  <a:gd name="connsiteY5" fmla="*/ 636832 h 1170232"/>
                  <a:gd name="connsiteX6" fmla="*/ 673100 w 1742884"/>
                  <a:gd name="connsiteY6" fmla="*/ 852732 h 1170232"/>
                  <a:gd name="connsiteX7" fmla="*/ 698500 w 1742884"/>
                  <a:gd name="connsiteY7" fmla="*/ 1055932 h 1170232"/>
                  <a:gd name="connsiteX8" fmla="*/ 390525 w 1742884"/>
                  <a:gd name="connsiteY8" fmla="*/ 1170232 h 1170232"/>
                  <a:gd name="connsiteX9" fmla="*/ 381000 w 1742884"/>
                  <a:gd name="connsiteY9" fmla="*/ 868607 h 1170232"/>
                  <a:gd name="connsiteX10" fmla="*/ 254000 w 1742884"/>
                  <a:gd name="connsiteY10" fmla="*/ 900357 h 1170232"/>
                  <a:gd name="connsiteX11" fmla="*/ 177800 w 1742884"/>
                  <a:gd name="connsiteY11" fmla="*/ 805107 h 1170232"/>
                  <a:gd name="connsiteX12" fmla="*/ 120650 w 1742884"/>
                  <a:gd name="connsiteY12" fmla="*/ 671757 h 1170232"/>
                  <a:gd name="connsiteX13" fmla="*/ 219075 w 1742884"/>
                  <a:gd name="connsiteY13" fmla="*/ 528882 h 1170232"/>
                  <a:gd name="connsiteX14" fmla="*/ 0 w 1742884"/>
                  <a:gd name="connsiteY14" fmla="*/ 382832 h 1170232"/>
                  <a:gd name="connsiteX15" fmla="*/ 254000 w 1742884"/>
                  <a:gd name="connsiteY15" fmla="*/ 230432 h 1170232"/>
                  <a:gd name="connsiteX16" fmla="*/ 488950 w 1742884"/>
                  <a:gd name="connsiteY16" fmla="*/ 462207 h 1170232"/>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667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381000 w 1742884"/>
                  <a:gd name="connsiteY9" fmla="*/ 88266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54000 w 1742884"/>
                  <a:gd name="connsiteY10" fmla="*/ 914412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88950 w 1742884"/>
                  <a:gd name="connsiteY0" fmla="*/ 476262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88950 w 1742884"/>
                  <a:gd name="connsiteY16" fmla="*/ 476262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19075 w 1742884"/>
                  <a:gd name="connsiteY13" fmla="*/ 54293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0650 w 1742884"/>
                  <a:gd name="connsiteY12" fmla="*/ 6858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9144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31775 w 1742884"/>
                  <a:gd name="connsiteY10" fmla="*/ 936637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 name="connsiteX0" fmla="*/ 473075 w 1742884"/>
                  <a:gd name="connsiteY0" fmla="*/ 447687 h 1184287"/>
                  <a:gd name="connsiteX1" fmla="*/ 1152525 w 1742884"/>
                  <a:gd name="connsiteY1" fmla="*/ 34937 h 1184287"/>
                  <a:gd name="connsiteX2" fmla="*/ 1638300 w 1742884"/>
                  <a:gd name="connsiteY2" fmla="*/ 28587 h 1184287"/>
                  <a:gd name="connsiteX3" fmla="*/ 1739900 w 1742884"/>
                  <a:gd name="connsiteY3" fmla="*/ 168287 h 1184287"/>
                  <a:gd name="connsiteX4" fmla="*/ 1568450 w 1742884"/>
                  <a:gd name="connsiteY4" fmla="*/ 447687 h 1184287"/>
                  <a:gd name="connsiteX5" fmla="*/ 1257300 w 1742884"/>
                  <a:gd name="connsiteY5" fmla="*/ 650887 h 1184287"/>
                  <a:gd name="connsiteX6" fmla="*/ 673100 w 1742884"/>
                  <a:gd name="connsiteY6" fmla="*/ 815987 h 1184287"/>
                  <a:gd name="connsiteX7" fmla="*/ 698500 w 1742884"/>
                  <a:gd name="connsiteY7" fmla="*/ 1069987 h 1184287"/>
                  <a:gd name="connsiteX8" fmla="*/ 390525 w 1742884"/>
                  <a:gd name="connsiteY8" fmla="*/ 1184287 h 1184287"/>
                  <a:gd name="connsiteX9" fmla="*/ 409575 w 1742884"/>
                  <a:gd name="connsiteY9" fmla="*/ 889012 h 1184287"/>
                  <a:gd name="connsiteX10" fmla="*/ 257175 w 1742884"/>
                  <a:gd name="connsiteY10" fmla="*/ 939812 h 1184287"/>
                  <a:gd name="connsiteX11" fmla="*/ 177800 w 1742884"/>
                  <a:gd name="connsiteY11" fmla="*/ 819162 h 1184287"/>
                  <a:gd name="connsiteX12" fmla="*/ 123825 w 1742884"/>
                  <a:gd name="connsiteY12" fmla="*/ 723912 h 1184287"/>
                  <a:gd name="connsiteX13" fmla="*/ 250825 w 1742884"/>
                  <a:gd name="connsiteY13" fmla="*/ 587387 h 1184287"/>
                  <a:gd name="connsiteX14" fmla="*/ 0 w 1742884"/>
                  <a:gd name="connsiteY14" fmla="*/ 396887 h 1184287"/>
                  <a:gd name="connsiteX15" fmla="*/ 254000 w 1742884"/>
                  <a:gd name="connsiteY15" fmla="*/ 244487 h 1184287"/>
                  <a:gd name="connsiteX16" fmla="*/ 473075 w 1742884"/>
                  <a:gd name="connsiteY16" fmla="*/ 447687 h 118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2884" h="1184287">
                    <a:moveTo>
                      <a:pt x="473075" y="447687"/>
                    </a:moveTo>
                    <a:cubicBezTo>
                      <a:pt x="608542" y="347145"/>
                      <a:pt x="958850" y="102141"/>
                      <a:pt x="1152525" y="34937"/>
                    </a:cubicBezTo>
                    <a:cubicBezTo>
                      <a:pt x="1349375" y="-26446"/>
                      <a:pt x="1545167" y="7420"/>
                      <a:pt x="1638300" y="28587"/>
                    </a:cubicBezTo>
                    <a:cubicBezTo>
                      <a:pt x="1731433" y="49754"/>
                      <a:pt x="1751542" y="98437"/>
                      <a:pt x="1739900" y="168287"/>
                    </a:cubicBezTo>
                    <a:cubicBezTo>
                      <a:pt x="1738313" y="230199"/>
                      <a:pt x="1648883" y="367254"/>
                      <a:pt x="1568450" y="447687"/>
                    </a:cubicBezTo>
                    <a:cubicBezTo>
                      <a:pt x="1488017" y="528120"/>
                      <a:pt x="1401762" y="575216"/>
                      <a:pt x="1257300" y="650887"/>
                    </a:cubicBezTo>
                    <a:cubicBezTo>
                      <a:pt x="1062567" y="722854"/>
                      <a:pt x="886883" y="753545"/>
                      <a:pt x="673100" y="815987"/>
                    </a:cubicBezTo>
                    <a:lnTo>
                      <a:pt x="698500" y="1069987"/>
                    </a:lnTo>
                    <a:lnTo>
                      <a:pt x="390525" y="1184287"/>
                    </a:lnTo>
                    <a:lnTo>
                      <a:pt x="409575" y="889012"/>
                    </a:lnTo>
                    <a:lnTo>
                      <a:pt x="257175" y="939812"/>
                    </a:lnTo>
                    <a:lnTo>
                      <a:pt x="177800" y="819162"/>
                    </a:lnTo>
                    <a:lnTo>
                      <a:pt x="123825" y="723912"/>
                    </a:lnTo>
                    <a:lnTo>
                      <a:pt x="250825" y="587387"/>
                    </a:lnTo>
                    <a:lnTo>
                      <a:pt x="0" y="396887"/>
                    </a:lnTo>
                    <a:lnTo>
                      <a:pt x="254000" y="244487"/>
                    </a:lnTo>
                    <a:lnTo>
                      <a:pt x="473075" y="447687"/>
                    </a:lnTo>
                    <a:close/>
                  </a:path>
                </a:pathLst>
              </a:custGeom>
              <a:solidFill>
                <a:srgbClr val="00B0F0"/>
              </a:solidFill>
              <a:ln>
                <a:noFill/>
              </a:ln>
              <a:effectLst>
                <a:outerShdw blurRad="50800" dist="38100" dir="8100000" algn="tr" rotWithShape="0">
                  <a:srgbClr val="61D9D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defRPr/>
                </a:pPr>
                <a:endParaRPr lang="zh-CN" altLang="en-US">
                  <a:solidFill>
                    <a:prstClr val="white"/>
                  </a:solidFill>
                  <a:latin typeface="Arial"/>
                  <a:ea typeface="微软雅黑"/>
                </a:endParaRPr>
              </a:p>
            </p:txBody>
          </p:sp>
          <p:sp>
            <p:nvSpPr>
              <p:cNvPr id="16" name="椭圆 75">
                <a:extLst>
                  <a:ext uri="{FF2B5EF4-FFF2-40B4-BE49-F238E27FC236}">
                    <a16:creationId xmlns:a16="http://schemas.microsoft.com/office/drawing/2014/main" id="{F74AD3C4-3BC7-42A6-9C28-A827661990F5}"/>
                  </a:ext>
                </a:extLst>
              </p:cNvPr>
              <p:cNvSpPr/>
              <p:nvPr/>
            </p:nvSpPr>
            <p:spPr>
              <a:xfrm>
                <a:off x="17746006" y="-2650605"/>
                <a:ext cx="276717" cy="2767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3">
                  <a:defRPr/>
                </a:pPr>
                <a:endParaRPr lang="zh-CN" altLang="en-US">
                  <a:solidFill>
                    <a:prstClr val="white"/>
                  </a:solidFill>
                  <a:latin typeface="Arial"/>
                  <a:ea typeface="微软雅黑"/>
                </a:endParaRPr>
              </a:p>
            </p:txBody>
          </p:sp>
        </p:grpSp>
      </p:grpSp>
    </p:spTree>
    <p:extLst>
      <p:ext uri="{BB962C8B-B14F-4D97-AF65-F5344CB8AC3E}">
        <p14:creationId xmlns:p14="http://schemas.microsoft.com/office/powerpoint/2010/main" val="1757088339"/>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otalTime>11602</TotalTime>
  <Words>2328</Words>
  <Application>Microsoft Office PowerPoint</Application>
  <PresentationFormat>Widescreen</PresentationFormat>
  <Paragraphs>99</Paragraphs>
  <Slides>20</Slides>
  <Notes>19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20</vt:i4>
      </vt:variant>
    </vt:vector>
  </HeadingPairs>
  <TitlesOfParts>
    <vt:vector size="35" baseType="lpstr">
      <vt:lpstr>微软雅黑</vt:lpstr>
      <vt:lpstr>Arial</vt:lpstr>
      <vt:lpstr>Arial</vt:lpstr>
      <vt:lpstr>Calibri</vt:lpstr>
      <vt:lpstr>Calibri Light</vt:lpstr>
      <vt:lpstr>GeorgiaRef</vt:lpstr>
      <vt:lpstr>Impact</vt:lpstr>
      <vt:lpstr>Roboto</vt:lpstr>
      <vt:lpstr>Roboto Bold</vt:lpstr>
      <vt:lpstr>Roboto Slab</vt:lpstr>
      <vt:lpstr>Segoe UI</vt:lpstr>
      <vt:lpstr>Times New Roman</vt:lpstr>
      <vt:lpstr>Times New Roman</vt:lpstr>
      <vt:lpstr>Wingdings</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Nguyen Sy Hoang</dc:creator>
  <cp:lastModifiedBy>Chiến Nguyễn</cp:lastModifiedBy>
  <cp:revision>832</cp:revision>
  <cp:lastPrinted>2022-06-30T09:38:51Z</cp:lastPrinted>
  <dcterms:created xsi:type="dcterms:W3CDTF">2021-04-13T04:33:26Z</dcterms:created>
  <dcterms:modified xsi:type="dcterms:W3CDTF">2023-08-14T09:55:26Z</dcterms:modified>
</cp:coreProperties>
</file>