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7" r:id="rId3"/>
    <p:sldId id="256" r:id="rId4"/>
    <p:sldId id="273" r:id="rId5"/>
    <p:sldId id="27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72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DBC113-F1AF-48DF-8346-CA8A73034337}" type="doc">
      <dgm:prSet loTypeId="urn:microsoft.com/office/officeart/2005/8/layout/cycle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3E79437-F2C5-474C-98ED-E7F2537D8714}">
      <dgm:prSet phldrT="[Text]" custT="1"/>
      <dgm:spPr/>
      <dgm:t>
        <a:bodyPr/>
        <a:lstStyle/>
        <a:p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Đăng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ký</a:t>
          </a:r>
          <a:endParaRPr lang="en-US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Đăng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nhập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33C5B5-AB22-48A0-AF38-EB1018C1C967}" type="parTrans" cxnId="{6C0C68B6-6DCD-4EE1-9EFD-3A2AA656C41B}">
      <dgm:prSet/>
      <dgm:spPr/>
      <dgm:t>
        <a:bodyPr/>
        <a:lstStyle/>
        <a:p>
          <a:endParaRPr lang="en-US"/>
        </a:p>
      </dgm:t>
    </dgm:pt>
    <dgm:pt modelId="{022F450C-8DA3-43C6-8D2D-0B3D0F92A875}" type="sibTrans" cxnId="{6C0C68B6-6DCD-4EE1-9EFD-3A2AA656C41B}">
      <dgm:prSet/>
      <dgm:spPr/>
      <dgm:t>
        <a:bodyPr/>
        <a:lstStyle/>
        <a:p>
          <a:endParaRPr lang="en-US"/>
        </a:p>
      </dgm:t>
    </dgm:pt>
    <dgm:pt modelId="{7B14A725-EE9B-43E3-8A9B-5B19A9B8C1C0}">
      <dgm:prSet phldrT="[Text]" custT="1"/>
      <dgm:spPr/>
      <dgm:t>
        <a:bodyPr/>
        <a:lstStyle/>
        <a:p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Quản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lý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cá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30DE02-108F-430D-8E27-64BB585A6778}" type="parTrans" cxnId="{D16D86B9-F473-4AA6-8E54-64DA360A9508}">
      <dgm:prSet/>
      <dgm:spPr/>
      <dgm:t>
        <a:bodyPr/>
        <a:lstStyle/>
        <a:p>
          <a:endParaRPr lang="en-US"/>
        </a:p>
      </dgm:t>
    </dgm:pt>
    <dgm:pt modelId="{1A3F3FF7-D3CD-46DA-8688-7FB572C21C7F}" type="sibTrans" cxnId="{D16D86B9-F473-4AA6-8E54-64DA360A9508}">
      <dgm:prSet/>
      <dgm:spPr/>
      <dgm:t>
        <a:bodyPr/>
        <a:lstStyle/>
        <a:p>
          <a:endParaRPr lang="en-US"/>
        </a:p>
      </dgm:t>
    </dgm:pt>
    <dgm:pt modelId="{C09684F2-BF04-4256-BB50-5E83A469CB7B}">
      <dgm:prSet phldrT="[Text]" custT="1"/>
      <dgm:spPr/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Tin 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tức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983B40-0EEB-44A8-970F-7F3627C82EBF}" type="parTrans" cxnId="{27978AC0-5EDA-4495-918C-458CDFECF6F6}">
      <dgm:prSet/>
      <dgm:spPr/>
      <dgm:t>
        <a:bodyPr/>
        <a:lstStyle/>
        <a:p>
          <a:endParaRPr lang="en-US"/>
        </a:p>
      </dgm:t>
    </dgm:pt>
    <dgm:pt modelId="{F4366B99-A0B2-4E87-BD97-158B2356C97E}" type="sibTrans" cxnId="{27978AC0-5EDA-4495-918C-458CDFECF6F6}">
      <dgm:prSet/>
      <dgm:spPr/>
      <dgm:t>
        <a:bodyPr/>
        <a:lstStyle/>
        <a:p>
          <a:endParaRPr lang="en-US"/>
        </a:p>
      </dgm:t>
    </dgm:pt>
    <dgm:pt modelId="{056A8841-5F83-43C5-AC3E-A9000B9E08BA}">
      <dgm:prSet phldrT="[Text]" custT="1"/>
      <dgm:spPr/>
      <dgm:t>
        <a:bodyPr/>
        <a:lstStyle/>
        <a:p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Hỗ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trợ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24/7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19AF8E-B1BB-4A34-BFCA-0ECE015E46E2}" type="parTrans" cxnId="{0DE0D024-08A2-40D7-98EE-7C2AF9E36A3B}">
      <dgm:prSet/>
      <dgm:spPr/>
      <dgm:t>
        <a:bodyPr/>
        <a:lstStyle/>
        <a:p>
          <a:endParaRPr lang="en-US"/>
        </a:p>
      </dgm:t>
    </dgm:pt>
    <dgm:pt modelId="{3211CCAC-1A38-48AC-A795-2F3E9E445240}" type="sibTrans" cxnId="{0DE0D024-08A2-40D7-98EE-7C2AF9E36A3B}">
      <dgm:prSet/>
      <dgm:spPr/>
      <dgm:t>
        <a:bodyPr/>
        <a:lstStyle/>
        <a:p>
          <a:endParaRPr lang="en-US"/>
        </a:p>
      </dgm:t>
    </dgm:pt>
    <dgm:pt modelId="{52AB4113-FED7-45A9-9084-D227B4E4C777}">
      <dgm:prSet phldrT="[Text]" custT="1"/>
      <dgm:spPr/>
      <dgm:t>
        <a:bodyPr/>
        <a:lstStyle/>
        <a:p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Tra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cứu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1A99C3-4D96-4231-AD9C-060BA9693149}" type="parTrans" cxnId="{E6B8D2FA-82C9-4376-863F-1AC70EA751EE}">
      <dgm:prSet/>
      <dgm:spPr/>
      <dgm:t>
        <a:bodyPr/>
        <a:lstStyle/>
        <a:p>
          <a:endParaRPr lang="en-US"/>
        </a:p>
      </dgm:t>
    </dgm:pt>
    <dgm:pt modelId="{CA642F14-36EF-4F3B-90F5-3FAFDA7E1CA6}" type="sibTrans" cxnId="{E6B8D2FA-82C9-4376-863F-1AC70EA751EE}">
      <dgm:prSet/>
      <dgm:spPr/>
      <dgm:t>
        <a:bodyPr/>
        <a:lstStyle/>
        <a:p>
          <a:endParaRPr lang="en-US"/>
        </a:p>
      </dgm:t>
    </dgm:pt>
    <dgm:pt modelId="{46663CB5-F870-4246-8E44-614880D2A1AE}" type="pres">
      <dgm:prSet presAssocID="{39DBC113-F1AF-48DF-8346-CA8A730343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46C480-A784-4FF5-A557-A93DF3EEEDA9}" type="pres">
      <dgm:prSet presAssocID="{C3E79437-F2C5-474C-98ED-E7F2537D871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F6359-F94C-426C-9512-6E49716BCA83}" type="pres">
      <dgm:prSet presAssocID="{C3E79437-F2C5-474C-98ED-E7F2537D8714}" presName="spNode" presStyleCnt="0"/>
      <dgm:spPr/>
      <dgm:t>
        <a:bodyPr/>
        <a:lstStyle/>
        <a:p>
          <a:endParaRPr lang="en-US"/>
        </a:p>
      </dgm:t>
    </dgm:pt>
    <dgm:pt modelId="{37925D85-4729-4A0B-AE53-A1231AE4A918}" type="pres">
      <dgm:prSet presAssocID="{022F450C-8DA3-43C6-8D2D-0B3D0F92A875}" presName="sibTrans" presStyleLbl="sibTrans1D1" presStyleIdx="0" presStyleCnt="5"/>
      <dgm:spPr/>
      <dgm:t>
        <a:bodyPr/>
        <a:lstStyle/>
        <a:p>
          <a:endParaRPr lang="en-US"/>
        </a:p>
      </dgm:t>
    </dgm:pt>
    <dgm:pt modelId="{A3552D7B-5552-4381-99A1-3F6E7043914E}" type="pres">
      <dgm:prSet presAssocID="{7B14A725-EE9B-43E3-8A9B-5B19A9B8C1C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0979C-F3E8-4447-BD2B-5EAA9F224D14}" type="pres">
      <dgm:prSet presAssocID="{7B14A725-EE9B-43E3-8A9B-5B19A9B8C1C0}" presName="spNode" presStyleCnt="0"/>
      <dgm:spPr/>
      <dgm:t>
        <a:bodyPr/>
        <a:lstStyle/>
        <a:p>
          <a:endParaRPr lang="en-US"/>
        </a:p>
      </dgm:t>
    </dgm:pt>
    <dgm:pt modelId="{888D6959-6EE5-46A0-A144-C69313477F49}" type="pres">
      <dgm:prSet presAssocID="{1A3F3FF7-D3CD-46DA-8688-7FB572C21C7F}" presName="sibTrans" presStyleLbl="sibTrans1D1" presStyleIdx="1" presStyleCnt="5"/>
      <dgm:spPr/>
      <dgm:t>
        <a:bodyPr/>
        <a:lstStyle/>
        <a:p>
          <a:endParaRPr lang="en-US"/>
        </a:p>
      </dgm:t>
    </dgm:pt>
    <dgm:pt modelId="{7CEACCFF-528F-47C3-8A06-FCF92054ACD2}" type="pres">
      <dgm:prSet presAssocID="{C09684F2-BF04-4256-BB50-5E83A469CB7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81233-3E90-4382-B3C0-5D41C0B1DED3}" type="pres">
      <dgm:prSet presAssocID="{C09684F2-BF04-4256-BB50-5E83A469CB7B}" presName="spNode" presStyleCnt="0"/>
      <dgm:spPr/>
      <dgm:t>
        <a:bodyPr/>
        <a:lstStyle/>
        <a:p>
          <a:endParaRPr lang="en-US"/>
        </a:p>
      </dgm:t>
    </dgm:pt>
    <dgm:pt modelId="{7DEB936C-D0F2-4C69-BE40-5A60BABF3D97}" type="pres">
      <dgm:prSet presAssocID="{F4366B99-A0B2-4E87-BD97-158B2356C97E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2080335-0631-4928-B209-4F46567001AD}" type="pres">
      <dgm:prSet presAssocID="{056A8841-5F83-43C5-AC3E-A9000B9E08B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8C52F-4F44-4DE5-94D8-2AAC6A97BE32}" type="pres">
      <dgm:prSet presAssocID="{056A8841-5F83-43C5-AC3E-A9000B9E08BA}" presName="spNode" presStyleCnt="0"/>
      <dgm:spPr/>
      <dgm:t>
        <a:bodyPr/>
        <a:lstStyle/>
        <a:p>
          <a:endParaRPr lang="en-US"/>
        </a:p>
      </dgm:t>
    </dgm:pt>
    <dgm:pt modelId="{D5ABD345-16CE-41F5-8D7D-172B808E1B9C}" type="pres">
      <dgm:prSet presAssocID="{3211CCAC-1A38-48AC-A795-2F3E9E445240}" presName="sibTrans" presStyleLbl="sibTrans1D1" presStyleIdx="3" presStyleCnt="5"/>
      <dgm:spPr/>
      <dgm:t>
        <a:bodyPr/>
        <a:lstStyle/>
        <a:p>
          <a:endParaRPr lang="en-US"/>
        </a:p>
      </dgm:t>
    </dgm:pt>
    <dgm:pt modelId="{FF50EDB1-E5AB-4069-A66C-8310EC2C2C18}" type="pres">
      <dgm:prSet presAssocID="{52AB4113-FED7-45A9-9084-D227B4E4C77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B0150-CD19-4F5B-91C0-A22D21090EB9}" type="pres">
      <dgm:prSet presAssocID="{52AB4113-FED7-45A9-9084-D227B4E4C777}" presName="spNode" presStyleCnt="0"/>
      <dgm:spPr/>
      <dgm:t>
        <a:bodyPr/>
        <a:lstStyle/>
        <a:p>
          <a:endParaRPr lang="en-US"/>
        </a:p>
      </dgm:t>
    </dgm:pt>
    <dgm:pt modelId="{4531641A-D1DB-4453-894E-F59D5480BE5F}" type="pres">
      <dgm:prSet presAssocID="{CA642F14-36EF-4F3B-90F5-3FAFDA7E1CA6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19697E22-6C21-4A97-8CD4-C7A4471B0297}" type="presOf" srcId="{022F450C-8DA3-43C6-8D2D-0B3D0F92A875}" destId="{37925D85-4729-4A0B-AE53-A1231AE4A918}" srcOrd="0" destOrd="0" presId="urn:microsoft.com/office/officeart/2005/8/layout/cycle6"/>
    <dgm:cxn modelId="{B4A46F94-6723-4118-8768-82715C9529EC}" type="presOf" srcId="{7B14A725-EE9B-43E3-8A9B-5B19A9B8C1C0}" destId="{A3552D7B-5552-4381-99A1-3F6E7043914E}" srcOrd="0" destOrd="0" presId="urn:microsoft.com/office/officeart/2005/8/layout/cycle6"/>
    <dgm:cxn modelId="{AFF63FA0-7679-4C81-B382-981E6535089A}" type="presOf" srcId="{C3E79437-F2C5-474C-98ED-E7F2537D8714}" destId="{5746C480-A784-4FF5-A557-A93DF3EEEDA9}" srcOrd="0" destOrd="0" presId="urn:microsoft.com/office/officeart/2005/8/layout/cycle6"/>
    <dgm:cxn modelId="{A32DF014-3021-45BD-8966-1359D624A63A}" type="presOf" srcId="{C09684F2-BF04-4256-BB50-5E83A469CB7B}" destId="{7CEACCFF-528F-47C3-8A06-FCF92054ACD2}" srcOrd="0" destOrd="0" presId="urn:microsoft.com/office/officeart/2005/8/layout/cycle6"/>
    <dgm:cxn modelId="{BC5D54E9-DF63-44A9-B55A-DD8BEC365C3E}" type="presOf" srcId="{CA642F14-36EF-4F3B-90F5-3FAFDA7E1CA6}" destId="{4531641A-D1DB-4453-894E-F59D5480BE5F}" srcOrd="0" destOrd="0" presId="urn:microsoft.com/office/officeart/2005/8/layout/cycle6"/>
    <dgm:cxn modelId="{9DC19BCE-970C-4B7C-8E63-618BB4B3F668}" type="presOf" srcId="{F4366B99-A0B2-4E87-BD97-158B2356C97E}" destId="{7DEB936C-D0F2-4C69-BE40-5A60BABF3D97}" srcOrd="0" destOrd="0" presId="urn:microsoft.com/office/officeart/2005/8/layout/cycle6"/>
    <dgm:cxn modelId="{D16D86B9-F473-4AA6-8E54-64DA360A9508}" srcId="{39DBC113-F1AF-48DF-8346-CA8A73034337}" destId="{7B14A725-EE9B-43E3-8A9B-5B19A9B8C1C0}" srcOrd="1" destOrd="0" parTransId="{1430DE02-108F-430D-8E27-64BB585A6778}" sibTransId="{1A3F3FF7-D3CD-46DA-8688-7FB572C21C7F}"/>
    <dgm:cxn modelId="{E6B8D2FA-82C9-4376-863F-1AC70EA751EE}" srcId="{39DBC113-F1AF-48DF-8346-CA8A73034337}" destId="{52AB4113-FED7-45A9-9084-D227B4E4C777}" srcOrd="4" destOrd="0" parTransId="{E61A99C3-4D96-4231-AD9C-060BA9693149}" sibTransId="{CA642F14-36EF-4F3B-90F5-3FAFDA7E1CA6}"/>
    <dgm:cxn modelId="{6C0C68B6-6DCD-4EE1-9EFD-3A2AA656C41B}" srcId="{39DBC113-F1AF-48DF-8346-CA8A73034337}" destId="{C3E79437-F2C5-474C-98ED-E7F2537D8714}" srcOrd="0" destOrd="0" parTransId="{EA33C5B5-AB22-48A0-AF38-EB1018C1C967}" sibTransId="{022F450C-8DA3-43C6-8D2D-0B3D0F92A875}"/>
    <dgm:cxn modelId="{431F0B6C-CF91-44CF-8264-CC9EE614A18D}" type="presOf" srcId="{1A3F3FF7-D3CD-46DA-8688-7FB572C21C7F}" destId="{888D6959-6EE5-46A0-A144-C69313477F49}" srcOrd="0" destOrd="0" presId="urn:microsoft.com/office/officeart/2005/8/layout/cycle6"/>
    <dgm:cxn modelId="{0DE0D024-08A2-40D7-98EE-7C2AF9E36A3B}" srcId="{39DBC113-F1AF-48DF-8346-CA8A73034337}" destId="{056A8841-5F83-43C5-AC3E-A9000B9E08BA}" srcOrd="3" destOrd="0" parTransId="{C019AF8E-B1BB-4A34-BFCA-0ECE015E46E2}" sibTransId="{3211CCAC-1A38-48AC-A795-2F3E9E445240}"/>
    <dgm:cxn modelId="{0D501D80-94C2-4A12-A71E-D49E30CDA3D7}" type="presOf" srcId="{3211CCAC-1A38-48AC-A795-2F3E9E445240}" destId="{D5ABD345-16CE-41F5-8D7D-172B808E1B9C}" srcOrd="0" destOrd="0" presId="urn:microsoft.com/office/officeart/2005/8/layout/cycle6"/>
    <dgm:cxn modelId="{53CF2DAD-3CD3-451F-B8C9-DC282A64A80F}" type="presOf" srcId="{056A8841-5F83-43C5-AC3E-A9000B9E08BA}" destId="{92080335-0631-4928-B209-4F46567001AD}" srcOrd="0" destOrd="0" presId="urn:microsoft.com/office/officeart/2005/8/layout/cycle6"/>
    <dgm:cxn modelId="{F0F66C43-615F-4BBF-8C4C-9C201699120D}" type="presOf" srcId="{39DBC113-F1AF-48DF-8346-CA8A73034337}" destId="{46663CB5-F870-4246-8E44-614880D2A1AE}" srcOrd="0" destOrd="0" presId="urn:microsoft.com/office/officeart/2005/8/layout/cycle6"/>
    <dgm:cxn modelId="{27978AC0-5EDA-4495-918C-458CDFECF6F6}" srcId="{39DBC113-F1AF-48DF-8346-CA8A73034337}" destId="{C09684F2-BF04-4256-BB50-5E83A469CB7B}" srcOrd="2" destOrd="0" parTransId="{6D983B40-0EEB-44A8-970F-7F3627C82EBF}" sibTransId="{F4366B99-A0B2-4E87-BD97-158B2356C97E}"/>
    <dgm:cxn modelId="{FC3A2589-12E2-4047-A463-13FEB78E4F9F}" type="presOf" srcId="{52AB4113-FED7-45A9-9084-D227B4E4C777}" destId="{FF50EDB1-E5AB-4069-A66C-8310EC2C2C18}" srcOrd="0" destOrd="0" presId="urn:microsoft.com/office/officeart/2005/8/layout/cycle6"/>
    <dgm:cxn modelId="{637B8562-819A-43BC-82F5-C85ED3BD8D16}" type="presParOf" srcId="{46663CB5-F870-4246-8E44-614880D2A1AE}" destId="{5746C480-A784-4FF5-A557-A93DF3EEEDA9}" srcOrd="0" destOrd="0" presId="urn:microsoft.com/office/officeart/2005/8/layout/cycle6"/>
    <dgm:cxn modelId="{0B07E2DC-0149-4223-B337-D0110515BCAE}" type="presParOf" srcId="{46663CB5-F870-4246-8E44-614880D2A1AE}" destId="{9D2F6359-F94C-426C-9512-6E49716BCA83}" srcOrd="1" destOrd="0" presId="urn:microsoft.com/office/officeart/2005/8/layout/cycle6"/>
    <dgm:cxn modelId="{4797CBBA-0868-41E7-BD04-84FAB8D96A0C}" type="presParOf" srcId="{46663CB5-F870-4246-8E44-614880D2A1AE}" destId="{37925D85-4729-4A0B-AE53-A1231AE4A918}" srcOrd="2" destOrd="0" presId="urn:microsoft.com/office/officeart/2005/8/layout/cycle6"/>
    <dgm:cxn modelId="{3DF2B578-E518-40D2-BF5B-7468858025BD}" type="presParOf" srcId="{46663CB5-F870-4246-8E44-614880D2A1AE}" destId="{A3552D7B-5552-4381-99A1-3F6E7043914E}" srcOrd="3" destOrd="0" presId="urn:microsoft.com/office/officeart/2005/8/layout/cycle6"/>
    <dgm:cxn modelId="{E7491D3C-E695-4CC0-9512-16BCB590DCEE}" type="presParOf" srcId="{46663CB5-F870-4246-8E44-614880D2A1AE}" destId="{D6F0979C-F3E8-4447-BD2B-5EAA9F224D14}" srcOrd="4" destOrd="0" presId="urn:microsoft.com/office/officeart/2005/8/layout/cycle6"/>
    <dgm:cxn modelId="{BE4B1652-4ECD-40B6-AC40-9FA2A2930931}" type="presParOf" srcId="{46663CB5-F870-4246-8E44-614880D2A1AE}" destId="{888D6959-6EE5-46A0-A144-C69313477F49}" srcOrd="5" destOrd="0" presId="urn:microsoft.com/office/officeart/2005/8/layout/cycle6"/>
    <dgm:cxn modelId="{F5A4418B-AA85-4A32-9615-5ABA8DA6B58A}" type="presParOf" srcId="{46663CB5-F870-4246-8E44-614880D2A1AE}" destId="{7CEACCFF-528F-47C3-8A06-FCF92054ACD2}" srcOrd="6" destOrd="0" presId="urn:microsoft.com/office/officeart/2005/8/layout/cycle6"/>
    <dgm:cxn modelId="{0844A671-4492-4049-B5FD-872496ABFCD2}" type="presParOf" srcId="{46663CB5-F870-4246-8E44-614880D2A1AE}" destId="{03F81233-3E90-4382-B3C0-5D41C0B1DED3}" srcOrd="7" destOrd="0" presId="urn:microsoft.com/office/officeart/2005/8/layout/cycle6"/>
    <dgm:cxn modelId="{218E6076-1EF6-4D42-A798-2B9C2011BCB0}" type="presParOf" srcId="{46663CB5-F870-4246-8E44-614880D2A1AE}" destId="{7DEB936C-D0F2-4C69-BE40-5A60BABF3D97}" srcOrd="8" destOrd="0" presId="urn:microsoft.com/office/officeart/2005/8/layout/cycle6"/>
    <dgm:cxn modelId="{DACF432B-8DC3-464D-B7DB-238B5626AD25}" type="presParOf" srcId="{46663CB5-F870-4246-8E44-614880D2A1AE}" destId="{92080335-0631-4928-B209-4F46567001AD}" srcOrd="9" destOrd="0" presId="urn:microsoft.com/office/officeart/2005/8/layout/cycle6"/>
    <dgm:cxn modelId="{14F423CA-3560-4C76-852F-1EA538BF522F}" type="presParOf" srcId="{46663CB5-F870-4246-8E44-614880D2A1AE}" destId="{EF28C52F-4F44-4DE5-94D8-2AAC6A97BE32}" srcOrd="10" destOrd="0" presId="urn:microsoft.com/office/officeart/2005/8/layout/cycle6"/>
    <dgm:cxn modelId="{74735FBB-E47A-4C12-B3B5-DB8949CF798A}" type="presParOf" srcId="{46663CB5-F870-4246-8E44-614880D2A1AE}" destId="{D5ABD345-16CE-41F5-8D7D-172B808E1B9C}" srcOrd="11" destOrd="0" presId="urn:microsoft.com/office/officeart/2005/8/layout/cycle6"/>
    <dgm:cxn modelId="{CA02F6CD-F0B7-459B-B20C-4E2FC4D5C0D3}" type="presParOf" srcId="{46663CB5-F870-4246-8E44-614880D2A1AE}" destId="{FF50EDB1-E5AB-4069-A66C-8310EC2C2C18}" srcOrd="12" destOrd="0" presId="urn:microsoft.com/office/officeart/2005/8/layout/cycle6"/>
    <dgm:cxn modelId="{84921D22-CB23-4D67-93FF-D0C0639FE414}" type="presParOf" srcId="{46663CB5-F870-4246-8E44-614880D2A1AE}" destId="{E9AB0150-CD19-4F5B-91C0-A22D21090EB9}" srcOrd="13" destOrd="0" presId="urn:microsoft.com/office/officeart/2005/8/layout/cycle6"/>
    <dgm:cxn modelId="{F256A7AC-8219-4DA4-9042-AEF73EAB957E}" type="presParOf" srcId="{46663CB5-F870-4246-8E44-614880D2A1AE}" destId="{4531641A-D1DB-4453-894E-F59D5480BE5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6C480-A784-4FF5-A557-A93DF3EEEDA9}">
      <dsp:nvSpPr>
        <dsp:cNvPr id="0" name=""/>
        <dsp:cNvSpPr/>
      </dsp:nvSpPr>
      <dsp:spPr>
        <a:xfrm>
          <a:off x="2790015" y="2477"/>
          <a:ext cx="1555719" cy="101121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Đăng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ký</a:t>
          </a:r>
          <a:endParaRPr lang="en-US" sz="18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Đăng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nhập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39379" y="51841"/>
        <a:ext cx="1456991" cy="912489"/>
      </dsp:txXfrm>
    </dsp:sp>
    <dsp:sp modelId="{37925D85-4729-4A0B-AE53-A1231AE4A918}">
      <dsp:nvSpPr>
        <dsp:cNvPr id="0" name=""/>
        <dsp:cNvSpPr/>
      </dsp:nvSpPr>
      <dsp:spPr>
        <a:xfrm>
          <a:off x="1547977" y="508086"/>
          <a:ext cx="4039795" cy="4039795"/>
        </a:xfrm>
        <a:custGeom>
          <a:avLst/>
          <a:gdLst/>
          <a:ahLst/>
          <a:cxnLst/>
          <a:rect l="0" t="0" r="0" b="0"/>
          <a:pathLst>
            <a:path>
              <a:moveTo>
                <a:pt x="2808439" y="160277"/>
              </a:moveTo>
              <a:arcTo wR="2019897" hR="2019897" stAng="17578715" swAng="1960989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52D7B-5552-4381-99A1-3F6E7043914E}">
      <dsp:nvSpPr>
        <dsp:cNvPr id="0" name=""/>
        <dsp:cNvSpPr/>
      </dsp:nvSpPr>
      <dsp:spPr>
        <a:xfrm>
          <a:off x="4711052" y="1398192"/>
          <a:ext cx="1555719" cy="101121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Quản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lý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cá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60416" y="1447556"/>
        <a:ext cx="1456991" cy="912489"/>
      </dsp:txXfrm>
    </dsp:sp>
    <dsp:sp modelId="{888D6959-6EE5-46A0-A144-C69313477F49}">
      <dsp:nvSpPr>
        <dsp:cNvPr id="0" name=""/>
        <dsp:cNvSpPr/>
      </dsp:nvSpPr>
      <dsp:spPr>
        <a:xfrm>
          <a:off x="1547977" y="508086"/>
          <a:ext cx="4039795" cy="4039795"/>
        </a:xfrm>
        <a:custGeom>
          <a:avLst/>
          <a:gdLst/>
          <a:ahLst/>
          <a:cxnLst/>
          <a:rect l="0" t="0" r="0" b="0"/>
          <a:pathLst>
            <a:path>
              <a:moveTo>
                <a:pt x="4037029" y="1914232"/>
              </a:moveTo>
              <a:arcTo wR="2019897" hR="2019897" stAng="21420083" swAng="2195881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EACCFF-528F-47C3-8A06-FCF92054ACD2}">
      <dsp:nvSpPr>
        <dsp:cNvPr id="0" name=""/>
        <dsp:cNvSpPr/>
      </dsp:nvSpPr>
      <dsp:spPr>
        <a:xfrm>
          <a:off x="3977281" y="3656506"/>
          <a:ext cx="1555719" cy="101121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Tin </a:t>
          </a: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tức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6645" y="3705870"/>
        <a:ext cx="1456991" cy="912489"/>
      </dsp:txXfrm>
    </dsp:sp>
    <dsp:sp modelId="{7DEB936C-D0F2-4C69-BE40-5A60BABF3D97}">
      <dsp:nvSpPr>
        <dsp:cNvPr id="0" name=""/>
        <dsp:cNvSpPr/>
      </dsp:nvSpPr>
      <dsp:spPr>
        <a:xfrm>
          <a:off x="1547977" y="508086"/>
          <a:ext cx="4039795" cy="4039795"/>
        </a:xfrm>
        <a:custGeom>
          <a:avLst/>
          <a:gdLst/>
          <a:ahLst/>
          <a:cxnLst/>
          <a:rect l="0" t="0" r="0" b="0"/>
          <a:pathLst>
            <a:path>
              <a:moveTo>
                <a:pt x="2421282" y="3999512"/>
              </a:moveTo>
              <a:arcTo wR="2019897" hR="2019897" stAng="4712289" swAng="1375423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80335-0631-4928-B209-4F46567001AD}">
      <dsp:nvSpPr>
        <dsp:cNvPr id="0" name=""/>
        <dsp:cNvSpPr/>
      </dsp:nvSpPr>
      <dsp:spPr>
        <a:xfrm>
          <a:off x="1602749" y="3656506"/>
          <a:ext cx="1555719" cy="101121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Hỗ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trợ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24/7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2113" y="3705870"/>
        <a:ext cx="1456991" cy="912489"/>
      </dsp:txXfrm>
    </dsp:sp>
    <dsp:sp modelId="{D5ABD345-16CE-41F5-8D7D-172B808E1B9C}">
      <dsp:nvSpPr>
        <dsp:cNvPr id="0" name=""/>
        <dsp:cNvSpPr/>
      </dsp:nvSpPr>
      <dsp:spPr>
        <a:xfrm>
          <a:off x="1547977" y="508086"/>
          <a:ext cx="4039795" cy="4039795"/>
        </a:xfrm>
        <a:custGeom>
          <a:avLst/>
          <a:gdLst/>
          <a:ahLst/>
          <a:cxnLst/>
          <a:rect l="0" t="0" r="0" b="0"/>
          <a:pathLst>
            <a:path>
              <a:moveTo>
                <a:pt x="337470" y="3137674"/>
              </a:moveTo>
              <a:arcTo wR="2019897" hR="2019897" stAng="8784036" swAng="2195881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0EDB1-E5AB-4069-A66C-8310EC2C2C18}">
      <dsp:nvSpPr>
        <dsp:cNvPr id="0" name=""/>
        <dsp:cNvSpPr/>
      </dsp:nvSpPr>
      <dsp:spPr>
        <a:xfrm>
          <a:off x="868979" y="1398192"/>
          <a:ext cx="1555719" cy="101121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Tra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cứu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8343" y="1447556"/>
        <a:ext cx="1456991" cy="912489"/>
      </dsp:txXfrm>
    </dsp:sp>
    <dsp:sp modelId="{4531641A-D1DB-4453-894E-F59D5480BE5F}">
      <dsp:nvSpPr>
        <dsp:cNvPr id="0" name=""/>
        <dsp:cNvSpPr/>
      </dsp:nvSpPr>
      <dsp:spPr>
        <a:xfrm>
          <a:off x="1547977" y="508086"/>
          <a:ext cx="4039795" cy="4039795"/>
        </a:xfrm>
        <a:custGeom>
          <a:avLst/>
          <a:gdLst/>
          <a:ahLst/>
          <a:cxnLst/>
          <a:rect l="0" t="0" r="0" b="0"/>
          <a:pathLst>
            <a:path>
              <a:moveTo>
                <a:pt x="352024" y="880518"/>
              </a:moveTo>
              <a:arcTo wR="2019897" hR="2019897" stAng="12860296" swAng="1960989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C1FC2-CC12-43DF-A961-BDD427BACB43}" type="datetimeFigureOut">
              <a:rPr lang="en-US" smtClean="0"/>
              <a:t>11/08/2023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96487-9F2B-4479-9F33-334068F34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31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CADE-EF3A-437F-9958-E475DB9BC0A1}" type="datetime1">
              <a:rPr lang="en-US" smtClean="0"/>
              <a:t>11/08/2023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Trung tâm Công nghệ thông tin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98C-8AE3-47D7-AC5D-7CFDBAADF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70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074E-B5A9-42CB-A526-727237706D69}" type="datetime1">
              <a:rPr lang="en-US" smtClean="0"/>
              <a:t>11/08/2023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Trung tâm Công nghệ thông tin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98C-8AE3-47D7-AC5D-7CFDBAADF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76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3309-D2EC-457E-9CB3-D86579E19E16}" type="datetime1">
              <a:rPr lang="en-US" smtClean="0"/>
              <a:t>11/08/2023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Trung tâm Công nghệ thông tin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98C-8AE3-47D7-AC5D-7CFDBAADF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64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FCF4-C609-4A5E-85A0-1F4094914F8C}" type="datetimeFigureOut">
              <a:rPr lang="en-US" smtClean="0"/>
              <a:t>11/08/2023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7733-72DF-46D1-9BAE-2A7A8B9E0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6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FCF4-C609-4A5E-85A0-1F4094914F8C}" type="datetimeFigureOut">
              <a:rPr lang="en-US" smtClean="0"/>
              <a:t>11/08/2023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7733-72DF-46D1-9BAE-2A7A8B9E0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30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FCF4-C609-4A5E-85A0-1F4094914F8C}" type="datetimeFigureOut">
              <a:rPr lang="en-US" smtClean="0"/>
              <a:t>11/08/2023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7733-72DF-46D1-9BAE-2A7A8B9E0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43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FCF4-C609-4A5E-85A0-1F4094914F8C}" type="datetimeFigureOut">
              <a:rPr lang="en-US" smtClean="0"/>
              <a:t>11/08/2023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7733-72DF-46D1-9BAE-2A7A8B9E0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99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FCF4-C609-4A5E-85A0-1F4094914F8C}" type="datetimeFigureOut">
              <a:rPr lang="en-US" smtClean="0"/>
              <a:t>11/08/2023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7733-72DF-46D1-9BAE-2A7A8B9E0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22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FCF4-C609-4A5E-85A0-1F4094914F8C}" type="datetimeFigureOut">
              <a:rPr lang="en-US" smtClean="0"/>
              <a:t>11/08/2023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7733-72DF-46D1-9BAE-2A7A8B9E0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52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FCF4-C609-4A5E-85A0-1F4094914F8C}" type="datetimeFigureOut">
              <a:rPr lang="en-US" smtClean="0"/>
              <a:t>11/08/2023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7733-72DF-46D1-9BAE-2A7A8B9E0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04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FCF4-C609-4A5E-85A0-1F4094914F8C}" type="datetimeFigureOut">
              <a:rPr lang="en-US" smtClean="0"/>
              <a:t>11/08/2023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7733-72DF-46D1-9BAE-2A7A8B9E0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5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AE46-CB09-4836-B310-673BC2952C6C}" type="datetime1">
              <a:rPr lang="en-US" smtClean="0"/>
              <a:t>11/08/2023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Trung tâm Công nghệ thông tin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98C-8AE3-47D7-AC5D-7CFDBAADF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24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FCF4-C609-4A5E-85A0-1F4094914F8C}" type="datetimeFigureOut">
              <a:rPr lang="en-US" smtClean="0"/>
              <a:t>11/08/2023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7733-72DF-46D1-9BAE-2A7A8B9E0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89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FCF4-C609-4A5E-85A0-1F4094914F8C}" type="datetimeFigureOut">
              <a:rPr lang="en-US" smtClean="0"/>
              <a:t>11/08/2023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7733-72DF-46D1-9BAE-2A7A8B9E0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71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FCF4-C609-4A5E-85A0-1F4094914F8C}" type="datetimeFigureOut">
              <a:rPr lang="en-US" smtClean="0"/>
              <a:t>11/08/2023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7733-72DF-46D1-9BAE-2A7A8B9E0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9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5DAD-C6D3-42E3-A680-F3A9B8613DCF}" type="datetime1">
              <a:rPr lang="en-US" smtClean="0"/>
              <a:t>11/08/2023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Trung tâm Công nghệ thông tin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98C-8AE3-47D7-AC5D-7CFDBAADF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4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C04B-C960-4BF2-8AF7-E747E6D694CC}" type="datetime1">
              <a:rPr lang="en-US" smtClean="0"/>
              <a:t>11/08/2023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Trung tâm Công nghệ thông tin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98C-8AE3-47D7-AC5D-7CFDBAADF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9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5C1E-FF48-458E-869E-889C8300BDA5}" type="datetime1">
              <a:rPr lang="en-US" smtClean="0"/>
              <a:t>11/08/2023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Trung tâm Công nghệ thông tin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98C-8AE3-47D7-AC5D-7CFDBAADF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3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93AF-9F06-4012-9FE6-1D34E2617B48}" type="datetime1">
              <a:rPr lang="en-US" smtClean="0"/>
              <a:t>11/08/2023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Trung tâm Công nghệ thông tin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98C-8AE3-47D7-AC5D-7CFDBAADF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C9EB-6DA5-4079-90B7-F131EB027F8C}" type="datetime1">
              <a:rPr lang="en-US" smtClean="0"/>
              <a:t>11/08/2023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Trung tâm Công nghệ thông 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98C-8AE3-47D7-AC5D-7CFDBAADF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77D0-4A3B-4AC3-8B25-D105D97C4F6E}" type="datetime1">
              <a:rPr lang="en-US" smtClean="0"/>
              <a:t>11/08/2023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Trung tâm Công nghệ thông tin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98C-8AE3-47D7-AC5D-7CFDBAADF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5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92F2-A688-4C3D-9254-37A6C9AED8AD}" type="datetime1">
              <a:rPr lang="en-US" smtClean="0"/>
              <a:t>11/08/2023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Trung tâm Công nghệ thông tin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98C-8AE3-47D7-AC5D-7CFDBAADF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0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AD1C0-4BDB-4D1D-9CBF-3E5B10594BA5}" type="datetime1">
              <a:rPr lang="en-US" smtClean="0"/>
              <a:t>11/08/2023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Trung tâm Công nghệ thông tin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F98C-8AE3-47D7-AC5D-7CFDBAADF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5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1FCF4-C609-4A5E-85A0-1F4094914F8C}" type="datetimeFigureOut">
              <a:rPr lang="en-US" smtClean="0"/>
              <a:t>11/08/2023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E7733-72DF-46D1-9BAE-2A7A8B9E0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aohiemxahoi.gov.v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hyperlink" Target="https://www.facebook.com/baohiemxahoinghean" TargetMode="External"/><Relationship Id="rId4" Type="http://schemas.openxmlformats.org/officeDocument/2006/relationships/hyperlink" Target="https://nghean.baohiemxahoi.gov.v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5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3000" t="-42000" r="-2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91573" y1="17603" x2="91573" y2="17603"/>
                        <a14:backgroundMark x1="92884" y1="82397" x2="92884" y2="82397"/>
                        <a14:backgroundMark x1="85581" y1="82397" x2="85581" y2="82397"/>
                        <a14:backgroundMark x1="95131" y1="79963" x2="95131" y2="79963"/>
                        <a14:backgroundMark x1="97566" y1="81273" x2="97566" y2="81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31" y="2"/>
            <a:ext cx="1671940" cy="1530933"/>
          </a:xfrm>
          <a:prstGeom prst="rect">
            <a:avLst/>
          </a:prstGeom>
          <a:effectLst/>
        </p:spPr>
      </p:pic>
      <p:sp>
        <p:nvSpPr>
          <p:cNvPr id="8" name="TextBox 7"/>
          <p:cNvSpPr txBox="1"/>
          <p:nvPr/>
        </p:nvSpPr>
        <p:spPr>
          <a:xfrm>
            <a:off x="0" y="6021289"/>
            <a:ext cx="12192000" cy="42319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2150" b="1" dirty="0">
                <a:ln>
                  <a:solidFill>
                    <a:srgbClr val="0299FE"/>
                  </a:solidFill>
                </a:ln>
                <a:solidFill>
                  <a:srgbClr val="0299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2150" b="1" dirty="0" err="1">
                <a:ln>
                  <a:solidFill>
                    <a:srgbClr val="0299FE"/>
                  </a:solidFill>
                </a:ln>
                <a:solidFill>
                  <a:srgbClr val="0299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150" b="1" dirty="0">
                <a:ln>
                  <a:solidFill>
                    <a:srgbClr val="0299FE"/>
                  </a:solidFill>
                </a:ln>
                <a:solidFill>
                  <a:srgbClr val="0299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Vinh, </a:t>
            </a:r>
            <a:r>
              <a:rPr lang="en-US" sz="2150" b="1" dirty="0" err="1">
                <a:ln>
                  <a:solidFill>
                    <a:srgbClr val="0299FE"/>
                  </a:solidFill>
                </a:ln>
                <a:solidFill>
                  <a:srgbClr val="0299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150" b="1" dirty="0">
                <a:ln>
                  <a:solidFill>
                    <a:srgbClr val="0299FE"/>
                  </a:solidFill>
                </a:ln>
                <a:solidFill>
                  <a:srgbClr val="0299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0" b="1" dirty="0" smtClean="0">
                <a:ln>
                  <a:solidFill>
                    <a:srgbClr val="0299FE"/>
                  </a:solidFill>
                </a:ln>
                <a:solidFill>
                  <a:srgbClr val="0299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150" b="1" dirty="0" err="1" smtClean="0">
                <a:ln>
                  <a:solidFill>
                    <a:srgbClr val="0299FE"/>
                  </a:solidFill>
                </a:ln>
                <a:solidFill>
                  <a:srgbClr val="0299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150" b="1" dirty="0" smtClean="0">
                <a:ln>
                  <a:solidFill>
                    <a:srgbClr val="0299FE"/>
                  </a:solidFill>
                </a:ln>
                <a:solidFill>
                  <a:srgbClr val="0299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150" b="1" dirty="0" err="1">
                <a:ln>
                  <a:solidFill>
                    <a:srgbClr val="0299FE"/>
                  </a:solidFill>
                </a:ln>
                <a:solidFill>
                  <a:srgbClr val="0299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150" b="1" dirty="0">
                <a:ln>
                  <a:solidFill>
                    <a:srgbClr val="0299FE"/>
                  </a:solidFill>
                </a:ln>
                <a:solidFill>
                  <a:srgbClr val="0299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72109" y="143439"/>
            <a:ext cx="6880275" cy="144847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defTabSz="1219139">
              <a:lnSpc>
                <a:spcPct val="125000"/>
              </a:lnSpc>
            </a:pPr>
            <a:r>
              <a:rPr lang="en-US" sz="2350" b="1" dirty="0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BẢO HIỂM </a:t>
            </a:r>
            <a:r>
              <a:rPr lang="en-US" sz="2350" b="1" dirty="0" err="1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XÃ</a:t>
            </a:r>
            <a:r>
              <a:rPr lang="en-US" sz="2350" b="1" dirty="0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350" b="1" dirty="0" err="1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HỘI</a:t>
            </a:r>
            <a:r>
              <a:rPr lang="en-US" sz="2350" b="1" dirty="0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350" b="1" dirty="0" err="1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VIỆT</a:t>
            </a:r>
            <a:r>
              <a:rPr lang="en-US" sz="2350" b="1" dirty="0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NAM </a:t>
            </a:r>
          </a:p>
          <a:p>
            <a:pPr algn="ctr" defTabSz="1219139">
              <a:lnSpc>
                <a:spcPct val="125000"/>
              </a:lnSpc>
            </a:pPr>
            <a:r>
              <a:rPr lang="en-US" sz="2350" b="1" dirty="0" err="1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BẢO</a:t>
            </a:r>
            <a:r>
              <a:rPr lang="en-US" sz="2350" b="1" dirty="0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350" b="1" dirty="0" err="1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HIỂM</a:t>
            </a:r>
            <a:r>
              <a:rPr lang="en-US" sz="2350" b="1" dirty="0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350" b="1" dirty="0" err="1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XÃ</a:t>
            </a:r>
            <a:r>
              <a:rPr lang="en-US" sz="2350" b="1" dirty="0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350" b="1" dirty="0" err="1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HỘI</a:t>
            </a:r>
            <a:r>
              <a:rPr lang="en-US" sz="2350" b="1" dirty="0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250" b="1" dirty="0" err="1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TỈNH</a:t>
            </a:r>
            <a:r>
              <a:rPr lang="en-US" sz="2350" b="1" dirty="0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350" b="1" dirty="0" err="1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NGHỆ</a:t>
            </a:r>
            <a:r>
              <a:rPr lang="en-US" sz="2350" b="1" dirty="0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350" b="1" dirty="0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AN</a:t>
            </a:r>
          </a:p>
          <a:p>
            <a:pPr algn="ctr" defTabSz="1219139">
              <a:lnSpc>
                <a:spcPct val="125000"/>
              </a:lnSpc>
            </a:pPr>
            <a:r>
              <a:rPr lang="en-US" sz="2350" dirty="0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---------------</a:t>
            </a:r>
            <a:endParaRPr lang="en-US" sz="2350" dirty="0">
              <a:ln w="22225">
                <a:solidFill>
                  <a:srgbClr val="009AFF"/>
                </a:solidFill>
                <a:prstDash val="solid"/>
              </a:ln>
              <a:solidFill>
                <a:srgbClr val="0299FE"/>
              </a:solidFill>
              <a:latin typeface="Segoe UI" panose="020B0502040204020203" pitchFamily="34" charset="0"/>
              <a:ea typeface="Cambria Math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1988841"/>
            <a:ext cx="12192001" cy="12701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defTabSz="1219139">
              <a:lnSpc>
                <a:spcPct val="135000"/>
              </a:lnSpc>
            </a:pPr>
            <a:r>
              <a:rPr lang="en-US" sz="3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HỘI </a:t>
            </a:r>
            <a:r>
              <a:rPr lang="en-US" sz="3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NGHỊ</a:t>
            </a:r>
            <a:r>
              <a:rPr lang="en-US" sz="3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3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TẬP</a:t>
            </a:r>
            <a:r>
              <a:rPr lang="en-US" sz="3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3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HUẤN</a:t>
            </a:r>
            <a:r>
              <a:rPr lang="en-US" sz="3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3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CÔNG</a:t>
            </a:r>
            <a:r>
              <a:rPr lang="en-US" sz="3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3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TÁC</a:t>
            </a:r>
            <a:r>
              <a:rPr lang="en-US" sz="3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3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CHUYỂN</a:t>
            </a:r>
            <a:r>
              <a:rPr lang="en-US" sz="3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3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ĐỔI</a:t>
            </a:r>
            <a:r>
              <a:rPr lang="en-US" sz="3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3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SỐ</a:t>
            </a:r>
            <a:r>
              <a:rPr lang="en-US" sz="3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</a:t>
            </a:r>
          </a:p>
          <a:p>
            <a:pPr algn="ctr" defTabSz="1219139">
              <a:lnSpc>
                <a:spcPct val="135000"/>
              </a:lnSpc>
            </a:pPr>
            <a:r>
              <a:rPr lang="en-US" sz="3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THÀNH</a:t>
            </a:r>
            <a:r>
              <a:rPr lang="en-US" sz="3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3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PHỐ</a:t>
            </a:r>
            <a:r>
              <a:rPr lang="en-US" sz="3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3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VINH</a:t>
            </a:r>
            <a:r>
              <a:rPr lang="en-US" sz="3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3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NĂM</a:t>
            </a:r>
            <a:r>
              <a:rPr lang="en-US" sz="3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2023</a:t>
            </a:r>
            <a:endParaRPr lang="en-US" sz="30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anose="020B0502040204020203" pitchFamily="34" charset="0"/>
              <a:ea typeface="Cambria Math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741051"/>
            <a:ext cx="12192000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defTabSz="1219139">
              <a:lnSpc>
                <a:spcPct val="125000"/>
              </a:lnSpc>
            </a:pP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dung: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thiệu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đăng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ký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ứng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dụng</a:t>
            </a:r>
            <a:endParaRPr lang="en-US" sz="2350" b="1" dirty="0">
              <a:solidFill>
                <a:srgbClr val="0299FE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defTabSz="1219139">
              <a:lnSpc>
                <a:spcPct val="125000"/>
              </a:lnSpc>
            </a:pP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sz="2350" b="1" dirty="0" err="1" smtClean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VssID</a:t>
            </a:r>
            <a:r>
              <a:rPr lang="en-US" sz="2350" b="1" dirty="0" smtClean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hiểm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Ngành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BHXH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Nam.</a:t>
            </a:r>
            <a:endParaRPr lang="en-US" sz="2350" b="1" dirty="0">
              <a:solidFill>
                <a:srgbClr val="0299FE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739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endParaRPr lang="en-US" sz="3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95"/>
          <a:stretch/>
        </p:blipFill>
        <p:spPr>
          <a:xfrm>
            <a:off x="1517979" y="1325563"/>
            <a:ext cx="3217269" cy="19106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02"/>
          <a:stretch/>
        </p:blipFill>
        <p:spPr>
          <a:xfrm>
            <a:off x="1517979" y="3983277"/>
            <a:ext cx="3217269" cy="18930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18"/>
          <a:stretch/>
        </p:blipFill>
        <p:spPr>
          <a:xfrm>
            <a:off x="6718008" y="1328561"/>
            <a:ext cx="3217268" cy="19036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56"/>
          <a:stretch/>
        </p:blipFill>
        <p:spPr>
          <a:xfrm>
            <a:off x="6718008" y="3981202"/>
            <a:ext cx="3217268" cy="19071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228" y="2740299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0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endParaRPr lang="en-US" sz="3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4143" y="1648732"/>
            <a:ext cx="7674428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BHYT:</a:t>
            </a:r>
          </a:p>
          <a:p>
            <a:pPr marL="631825" indent="-6318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KCB;</a:t>
            </a:r>
          </a:p>
          <a:p>
            <a:pPr marL="631825" indent="-6318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31825" indent="-6318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31825" indent="-6318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chi; BHYT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…),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tin chi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giường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…).</a:t>
            </a:r>
          </a:p>
        </p:txBody>
      </p:sp>
    </p:spTree>
    <p:extLst>
      <p:ext uri="{BB962C8B-B14F-4D97-AF65-F5344CB8AC3E}">
        <p14:creationId xmlns:p14="http://schemas.microsoft.com/office/powerpoint/2010/main" val="112940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endParaRPr lang="en-US" sz="3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0500"/>
            <a:ext cx="7380890" cy="4351338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BHXH;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BHXH;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KCB BHYT;</a:t>
            </a: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KCB BHYT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BHXH;</a:t>
            </a: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BHXH;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028" y="935038"/>
            <a:ext cx="2743200" cy="4876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5567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24/7</a:t>
            </a:r>
            <a:endParaRPr lang="en-US" sz="3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0500"/>
            <a:ext cx="3439510" cy="43513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CHAT BOT</a:t>
            </a: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1900.9068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173" y="150312"/>
            <a:ext cx="2122714" cy="2821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172" y="3144033"/>
            <a:ext cx="2122715" cy="29060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663" y="662781"/>
            <a:ext cx="2743200" cy="4876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294083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787"/>
            <a:ext cx="10515600" cy="588724"/>
          </a:xfrm>
        </p:spPr>
        <p:txBody>
          <a:bodyPr>
            <a:normAutofit fontScale="90000"/>
          </a:bodyPr>
          <a:lstStyle/>
          <a:p>
            <a:r>
              <a:rPr lang="en-US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</a:t>
            </a:r>
            <a:r>
              <a:rPr lang="en-US" sz="3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Video</a:t>
            </a:r>
            <a:endParaRPr lang="en-US" sz="3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02" y="977030"/>
            <a:ext cx="3081402" cy="44807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575" y="977031"/>
            <a:ext cx="3043825" cy="44807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620330" y="5654713"/>
            <a:ext cx="83820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Tin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video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Cổng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BHXH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65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endParaRPr lang="en-US" sz="3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0500"/>
            <a:ext cx="69342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VssID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BHYT,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BHXH.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BHXH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BHYT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8680">
            <a:off x="8076211" y="1857354"/>
            <a:ext cx="3657600" cy="279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546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63878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dử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VssID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864297"/>
            <a:ext cx="8368431" cy="5110618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iPhone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 Sung,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 =&gt;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VssID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5000"/>
              </a:lnSpc>
            </a:pPr>
            <a:r>
              <a:rPr lang="en-US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1.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CCCD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2.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BHXH (10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BHYT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BHYT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email;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huẩn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(03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selfie);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CCCD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CCCD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CSSDLQG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lnSpc>
                <a:spcPct val="12500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710" y="864297"/>
            <a:ext cx="2384929" cy="511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8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663878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dử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VssID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301" y="826718"/>
            <a:ext cx="8693063" cy="5185775"/>
          </a:xfrm>
        </p:spPr>
        <p:txBody>
          <a:bodyPr>
            <a:normAutofit lnSpcReduction="10000"/>
          </a:bodyPr>
          <a:lstStyle/>
          <a:p>
            <a:pPr>
              <a:lnSpc>
                <a:spcPct val="125000"/>
              </a:lnSpc>
            </a:pPr>
            <a:r>
              <a:rPr lang="en-US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VssID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5000"/>
              </a:lnSpc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BHXH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CCCD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CSDLQG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BHXH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An,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Email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OTP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email,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OTP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VssID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VssID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CCCD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App.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710" y="826718"/>
            <a:ext cx="2494276" cy="51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4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49212" y="3887419"/>
            <a:ext cx="8175171" cy="861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VssID</a:t>
            </a:r>
            <a:r>
              <a:rPr lang="en-US" sz="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BẢO HIỂM XÃ HỘI SỐ</a:t>
            </a:r>
            <a:endParaRPr lang="en-US" sz="3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503" y="6713"/>
            <a:ext cx="4190703" cy="3880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460" y="4985359"/>
            <a:ext cx="2727849" cy="117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8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630" y="567559"/>
            <a:ext cx="3426370" cy="2112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20263" y="157656"/>
            <a:ext cx="8040414" cy="5360276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BHXH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An: C</a:t>
            </a:r>
            <a:r>
              <a:rPr lang="vi-VN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 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kênh để người dân tìm hiểu thông </a:t>
            </a:r>
            <a:r>
              <a:rPr lang="vi-VN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chính </a:t>
            </a:r>
            <a:r>
              <a:rPr lang="vi-VN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BHXH, BHYT</a:t>
            </a:r>
            <a:r>
              <a:rPr lang="vi-VN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Cổng thông tin điện tử BHXH Việt Nam: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baohiemxahoi.gov.vn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Cổng thông tin điện tử BHXH tỉnh: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nghean.baohiemxahoi.gov.vn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Fanpage BHXH tỉnh: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www.facebook.com/baohiemxahoinghean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zalo OA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4"/>
          <p:cNvSpPr txBox="1"/>
          <p:nvPr/>
        </p:nvSpPr>
        <p:spPr>
          <a:xfrm>
            <a:off x="8765630" y="2837794"/>
            <a:ext cx="3426370" cy="15607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125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1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1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  <a:p>
            <a:pPr lvl="0" algn="ctr" defTabSz="800100">
              <a:lnSpc>
                <a:spcPct val="125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5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45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145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45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5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45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5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145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5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45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5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45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5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sz="145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5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145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5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45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An.</a:t>
            </a:r>
          </a:p>
          <a:p>
            <a:pPr lvl="0" algn="ctr" defTabSz="800100">
              <a:lnSpc>
                <a:spcPct val="125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50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Hotline: 02388.689.333</a:t>
            </a:r>
            <a:endParaRPr lang="en-US" sz="145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ction Button: Sound 14">
            <a:hlinkClick r:id="" action="ppaction://noaction" highlightClick="1">
              <a:snd r:embed="rId6" name="applause.wav"/>
            </a:hlinkClick>
          </p:cNvPr>
          <p:cNvSpPr/>
          <p:nvPr/>
        </p:nvSpPr>
        <p:spPr>
          <a:xfrm>
            <a:off x="520263" y="567559"/>
            <a:ext cx="677917" cy="599089"/>
          </a:xfrm>
          <a:prstGeom prst="actionButtonSou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71145" y="1103584"/>
            <a:ext cx="2033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0828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970" y="1750746"/>
            <a:ext cx="7293429" cy="1034775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VssID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BẢO HIỂM XÃ HỘI SỐ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84" y="3586098"/>
            <a:ext cx="3657600" cy="1572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7461">
            <a:off x="8082861" y="509143"/>
            <a:ext cx="2743200" cy="4875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676398" y="5312229"/>
            <a:ext cx="4996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Hướng</a:t>
            </a:r>
            <a:r>
              <a:rPr lang="en-US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camera </a:t>
            </a:r>
            <a:r>
              <a:rPr lang="en-US" sz="14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điện</a:t>
            </a:r>
            <a:r>
              <a:rPr lang="en-US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thoại</a:t>
            </a:r>
            <a:r>
              <a:rPr lang="en-US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vào</a:t>
            </a:r>
            <a:r>
              <a:rPr lang="en-US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mã</a:t>
            </a:r>
            <a:r>
              <a:rPr lang="en-US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QR code </a:t>
            </a:r>
            <a:r>
              <a:rPr lang="en-US" sz="14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để</a:t>
            </a:r>
            <a:r>
              <a:rPr lang="en-US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tải</a:t>
            </a:r>
            <a:r>
              <a:rPr lang="en-US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ứng</a:t>
            </a:r>
            <a:r>
              <a:rPr lang="en-US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dụng</a:t>
            </a:r>
            <a:r>
              <a:rPr lang="en-US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en-US" sz="1400" i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159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621"/>
            <a:ext cx="10515600" cy="1044618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VssID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4303"/>
            <a:ext cx="7149662" cy="456982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BHXH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Nam.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VssID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BHXH,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BHYT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BHXH,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BHYT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VssID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01/6/2021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BHXH…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"/>
          <a:stretch/>
        </p:blipFill>
        <p:spPr>
          <a:xfrm>
            <a:off x="8488814" y="275463"/>
            <a:ext cx="3282872" cy="57106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245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62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8183"/>
            <a:ext cx="7149662" cy="4426333"/>
          </a:xfrm>
        </p:spPr>
        <p:txBody>
          <a:bodyPr>
            <a:normAutofit/>
          </a:bodyPr>
          <a:lstStyle/>
          <a:p>
            <a:pPr marL="511175" indent="-51117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BHXH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1175" indent="-51117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tin: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BHYT,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KCB…;</a:t>
            </a:r>
          </a:p>
          <a:p>
            <a:pPr marL="511175" indent="-51117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BHXH;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BHXH;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KCB BHYT;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BHXH;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…;</a:t>
            </a:r>
          </a:p>
          <a:p>
            <a:pPr marL="511175" indent="-51117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24/7;</a:t>
            </a:r>
          </a:p>
          <a:p>
            <a:pPr marL="511175" indent="-51117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BHYT,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BHXH;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280" y="977462"/>
            <a:ext cx="3429920" cy="48070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4875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99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VssID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17" y="1417556"/>
            <a:ext cx="7512541" cy="4568597"/>
          </a:xfrm>
        </p:spPr>
        <p:txBody>
          <a:bodyPr>
            <a:normAutofit/>
          </a:bodyPr>
          <a:lstStyle/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Android 4.1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IOS 9.0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BHXH.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BHXH,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khuôn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OTP,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"/>
          <a:stretch/>
        </p:blipFill>
        <p:spPr>
          <a:xfrm>
            <a:off x="8488814" y="275463"/>
            <a:ext cx="3282872" cy="57106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9031303" y="3342847"/>
            <a:ext cx="2197894" cy="2104133"/>
            <a:chOff x="3112294" y="4001294"/>
            <a:chExt cx="2743200" cy="258775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294" y="4001294"/>
              <a:ext cx="2743200" cy="258775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669031" y="5064337"/>
              <a:ext cx="705088" cy="492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4.1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8472" y="5295169"/>
              <a:ext cx="674641" cy="492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9.0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91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54129744"/>
              </p:ext>
            </p:extLst>
          </p:nvPr>
        </p:nvGraphicFramePr>
        <p:xfrm>
          <a:off x="2317008" y="1325563"/>
          <a:ext cx="7135751" cy="4737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"/>
          <a:stretch/>
        </p:blipFill>
        <p:spPr>
          <a:xfrm rot="1275407">
            <a:off x="8981706" y="1322001"/>
            <a:ext cx="1828800" cy="31621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642" y="2887913"/>
            <a:ext cx="1247839" cy="162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6914">
            <a:off x="8381548" y="4650254"/>
            <a:ext cx="914400" cy="162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8106">
            <a:off x="2478272" y="4629684"/>
            <a:ext cx="914400" cy="162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"/>
          <a:stretch/>
        </p:blipFill>
        <p:spPr>
          <a:xfrm rot="20278183">
            <a:off x="902088" y="1331116"/>
            <a:ext cx="1828800" cy="31529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788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3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endParaRPr lang="en-US" sz="3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325563"/>
            <a:ext cx="2743200" cy="4876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99" y="1325563"/>
            <a:ext cx="2743200" cy="4876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649" y="1324344"/>
            <a:ext cx="2743200" cy="48792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3502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endParaRPr lang="en-US" sz="3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60500"/>
            <a:ext cx="4161313" cy="323025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427" y="1039660"/>
            <a:ext cx="2956253" cy="4996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3" b="49756"/>
          <a:stretch/>
        </p:blipFill>
        <p:spPr>
          <a:xfrm>
            <a:off x="5405025" y="1477241"/>
            <a:ext cx="3200400" cy="25996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Straight Arrow Connector 5"/>
          <p:cNvCxnSpPr>
            <a:stCxn id="7" idx="3"/>
          </p:cNvCxnSpPr>
          <p:nvPr/>
        </p:nvCxnSpPr>
        <p:spPr>
          <a:xfrm>
            <a:off x="8605425" y="2777061"/>
            <a:ext cx="2905994" cy="46718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54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</TotalTime>
  <Words>1170</Words>
  <Application>Microsoft Office PowerPoint</Application>
  <PresentationFormat>Widescreen</PresentationFormat>
  <Paragraphs>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Segoe UI</vt:lpstr>
      <vt:lpstr>Tahoma</vt:lpstr>
      <vt:lpstr>Times New Roman</vt:lpstr>
      <vt:lpstr>Wingdings</vt:lpstr>
      <vt:lpstr>Office Theme</vt:lpstr>
      <vt:lpstr>1_Office Theme</vt:lpstr>
      <vt:lpstr>PowerPoint Presentation</vt:lpstr>
      <vt:lpstr>         BHXH tỉnh Nghệ An: Các kênh để người dân tìm hiểu thông tin, các chính sách mới về BHXH, BHYT: * Cổng thông tin điện tử BHXH Việt Nam: https://baohiemxahoi.gov.vn * Cổng thông tin điện tử BHXH tỉnh: https://nghean.baohiemxahoi.gov.vn * Fanpage BHXH tỉnh: https://www.facebook.com/baohiemxahoinghean * Trang zalo OA: Bảo hiểm xã hội tỉnh Nghệ An.</vt:lpstr>
      <vt:lpstr>VssID - BẢO HIỂM XÃ HỘI SỐ</vt:lpstr>
      <vt:lpstr>VssID là gì?</vt:lpstr>
      <vt:lpstr>Mục đích</vt:lpstr>
      <vt:lpstr>Lưu ý khi sử dụng VssID</vt:lpstr>
      <vt:lpstr>Các chức năng chính</vt:lpstr>
      <vt:lpstr>Quản lý cá nhân - Thẻ Bảo hiểm y tế</vt:lpstr>
      <vt:lpstr>Quản lý cá nhân - Quá trình tham gia</vt:lpstr>
      <vt:lpstr>Quản lý cá nhân - Thông tin hưởng</vt:lpstr>
      <vt:lpstr>Quản lý cá nhân - Sổ khám chữa bệnh</vt:lpstr>
      <vt:lpstr>Tra cứu</vt:lpstr>
      <vt:lpstr>Hỗ trợ 24/7</vt:lpstr>
      <vt:lpstr>Tin tức - Video</vt:lpstr>
      <vt:lpstr>Tiến tới</vt:lpstr>
      <vt:lpstr>Cách đăng ký dử dụng ứng dụng VssID</vt:lpstr>
      <vt:lpstr>Cách đăng ký dử dụng ứng dụng VssID (Tiếp)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kiennd</dc:creator>
  <cp:lastModifiedBy>BHXH hieu</cp:lastModifiedBy>
  <cp:revision>69</cp:revision>
  <dcterms:created xsi:type="dcterms:W3CDTF">2020-09-14T01:48:38Z</dcterms:created>
  <dcterms:modified xsi:type="dcterms:W3CDTF">2023-08-11T12:04:07Z</dcterms:modified>
</cp:coreProperties>
</file>